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58" r:id="rId4"/>
    <p:sldId id="259" r:id="rId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62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E77207-8469-4D99-BF23-87EF852D6821}" type="datetimeFigureOut">
              <a:rPr lang="ru-RU" smtClean="0"/>
              <a:t>27.12.2024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26D9EB-E0D8-416D-B230-099BBE2679CE}" type="slidenum">
              <a:rPr lang="ru-RU" smtClean="0"/>
              <a:t>‹#›</a:t>
            </a:fld>
            <a:endParaRPr lang="ru-RU"/>
          </a:p>
        </p:txBody>
      </p:sp>
    </p:spTree>
    <p:extLst>
      <p:ext uri="{BB962C8B-B14F-4D97-AF65-F5344CB8AC3E}">
        <p14:creationId xmlns:p14="http://schemas.microsoft.com/office/powerpoint/2010/main" val="2743322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C826D9EB-E0D8-416D-B230-099BBE2679CE}" type="slidenum">
              <a:rPr lang="ru-RU" smtClean="0"/>
              <a:t>1</a:t>
            </a:fld>
            <a:endParaRPr lang="ru-RU"/>
          </a:p>
        </p:txBody>
      </p:sp>
    </p:spTree>
    <p:extLst>
      <p:ext uri="{BB962C8B-B14F-4D97-AF65-F5344CB8AC3E}">
        <p14:creationId xmlns:p14="http://schemas.microsoft.com/office/powerpoint/2010/main" val="329825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13E35D1-340D-4212-B25B-F1D6F2613C47}" type="datetimeFigureOut">
              <a:rPr lang="ru-RU" smtClean="0"/>
              <a:t>27.12.2024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4EABA4-5ECF-4318-B6F3-691726710C19}" type="slidenum">
              <a:rPr lang="ru-RU" smtClean="0"/>
              <a:t>‹#›</a:t>
            </a:fld>
            <a:endParaRPr lang="ru-RU"/>
          </a:p>
        </p:txBody>
      </p:sp>
    </p:spTree>
    <p:extLst>
      <p:ext uri="{BB962C8B-B14F-4D97-AF65-F5344CB8AC3E}">
        <p14:creationId xmlns:p14="http://schemas.microsoft.com/office/powerpoint/2010/main" val="3086520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13E35D1-340D-4212-B25B-F1D6F2613C47}" type="datetimeFigureOut">
              <a:rPr lang="ru-RU" smtClean="0"/>
              <a:t>27.12.2024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4EABA4-5ECF-4318-B6F3-691726710C19}" type="slidenum">
              <a:rPr lang="ru-RU" smtClean="0"/>
              <a:t>‹#›</a:t>
            </a:fld>
            <a:endParaRPr lang="ru-RU"/>
          </a:p>
        </p:txBody>
      </p:sp>
    </p:spTree>
    <p:extLst>
      <p:ext uri="{BB962C8B-B14F-4D97-AF65-F5344CB8AC3E}">
        <p14:creationId xmlns:p14="http://schemas.microsoft.com/office/powerpoint/2010/main" val="352215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13E35D1-340D-4212-B25B-F1D6F2613C47}" type="datetimeFigureOut">
              <a:rPr lang="ru-RU" smtClean="0"/>
              <a:t>27.12.2024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4EABA4-5ECF-4318-B6F3-691726710C19}" type="slidenum">
              <a:rPr lang="ru-RU" smtClean="0"/>
              <a:t>‹#›</a:t>
            </a:fld>
            <a:endParaRPr lang="ru-RU"/>
          </a:p>
        </p:txBody>
      </p:sp>
    </p:spTree>
    <p:extLst>
      <p:ext uri="{BB962C8B-B14F-4D97-AF65-F5344CB8AC3E}">
        <p14:creationId xmlns:p14="http://schemas.microsoft.com/office/powerpoint/2010/main" val="3508744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13E35D1-340D-4212-B25B-F1D6F2613C47}" type="datetimeFigureOut">
              <a:rPr lang="ru-RU" smtClean="0"/>
              <a:t>27.12.2024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4EABA4-5ECF-4318-B6F3-691726710C19}" type="slidenum">
              <a:rPr lang="ru-RU" smtClean="0"/>
              <a:t>‹#›</a:t>
            </a:fld>
            <a:endParaRPr lang="ru-RU"/>
          </a:p>
        </p:txBody>
      </p:sp>
    </p:spTree>
    <p:extLst>
      <p:ext uri="{BB962C8B-B14F-4D97-AF65-F5344CB8AC3E}">
        <p14:creationId xmlns:p14="http://schemas.microsoft.com/office/powerpoint/2010/main" val="2165427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13E35D1-340D-4212-B25B-F1D6F2613C47}" type="datetimeFigureOut">
              <a:rPr lang="ru-RU" smtClean="0"/>
              <a:t>27.12.2024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4EABA4-5ECF-4318-B6F3-691726710C19}" type="slidenum">
              <a:rPr lang="ru-RU" smtClean="0"/>
              <a:t>‹#›</a:t>
            </a:fld>
            <a:endParaRPr lang="ru-RU"/>
          </a:p>
        </p:txBody>
      </p:sp>
    </p:spTree>
    <p:extLst>
      <p:ext uri="{BB962C8B-B14F-4D97-AF65-F5344CB8AC3E}">
        <p14:creationId xmlns:p14="http://schemas.microsoft.com/office/powerpoint/2010/main" val="710074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13E35D1-340D-4212-B25B-F1D6F2613C47}" type="datetimeFigureOut">
              <a:rPr lang="ru-RU" smtClean="0"/>
              <a:t>27.12.2024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34EABA4-5ECF-4318-B6F3-691726710C19}" type="slidenum">
              <a:rPr lang="ru-RU" smtClean="0"/>
              <a:t>‹#›</a:t>
            </a:fld>
            <a:endParaRPr lang="ru-RU"/>
          </a:p>
        </p:txBody>
      </p:sp>
    </p:spTree>
    <p:extLst>
      <p:ext uri="{BB962C8B-B14F-4D97-AF65-F5344CB8AC3E}">
        <p14:creationId xmlns:p14="http://schemas.microsoft.com/office/powerpoint/2010/main" val="2285417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13E35D1-340D-4212-B25B-F1D6F2613C47}" type="datetimeFigureOut">
              <a:rPr lang="ru-RU" smtClean="0"/>
              <a:t>27.12.2024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34EABA4-5ECF-4318-B6F3-691726710C19}" type="slidenum">
              <a:rPr lang="ru-RU" smtClean="0"/>
              <a:t>‹#›</a:t>
            </a:fld>
            <a:endParaRPr lang="ru-RU"/>
          </a:p>
        </p:txBody>
      </p:sp>
    </p:spTree>
    <p:extLst>
      <p:ext uri="{BB962C8B-B14F-4D97-AF65-F5344CB8AC3E}">
        <p14:creationId xmlns:p14="http://schemas.microsoft.com/office/powerpoint/2010/main" val="261535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13E35D1-340D-4212-B25B-F1D6F2613C47}" type="datetimeFigureOut">
              <a:rPr lang="ru-RU" smtClean="0"/>
              <a:t>27.12.2024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34EABA4-5ECF-4318-B6F3-691726710C19}" type="slidenum">
              <a:rPr lang="ru-RU" smtClean="0"/>
              <a:t>‹#›</a:t>
            </a:fld>
            <a:endParaRPr lang="ru-RU"/>
          </a:p>
        </p:txBody>
      </p:sp>
    </p:spTree>
    <p:extLst>
      <p:ext uri="{BB962C8B-B14F-4D97-AF65-F5344CB8AC3E}">
        <p14:creationId xmlns:p14="http://schemas.microsoft.com/office/powerpoint/2010/main" val="3531957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13E35D1-340D-4212-B25B-F1D6F2613C47}" type="datetimeFigureOut">
              <a:rPr lang="ru-RU" smtClean="0"/>
              <a:t>27.12.2024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34EABA4-5ECF-4318-B6F3-691726710C19}" type="slidenum">
              <a:rPr lang="ru-RU" smtClean="0"/>
              <a:t>‹#›</a:t>
            </a:fld>
            <a:endParaRPr lang="ru-RU"/>
          </a:p>
        </p:txBody>
      </p:sp>
    </p:spTree>
    <p:extLst>
      <p:ext uri="{BB962C8B-B14F-4D97-AF65-F5344CB8AC3E}">
        <p14:creationId xmlns:p14="http://schemas.microsoft.com/office/powerpoint/2010/main" val="785164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13E35D1-340D-4212-B25B-F1D6F2613C47}" type="datetimeFigureOut">
              <a:rPr lang="ru-RU" smtClean="0"/>
              <a:t>27.12.2024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34EABA4-5ECF-4318-B6F3-691726710C19}" type="slidenum">
              <a:rPr lang="ru-RU" smtClean="0"/>
              <a:t>‹#›</a:t>
            </a:fld>
            <a:endParaRPr lang="ru-RU"/>
          </a:p>
        </p:txBody>
      </p:sp>
    </p:spTree>
    <p:extLst>
      <p:ext uri="{BB962C8B-B14F-4D97-AF65-F5344CB8AC3E}">
        <p14:creationId xmlns:p14="http://schemas.microsoft.com/office/powerpoint/2010/main" val="2527425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13E35D1-340D-4212-B25B-F1D6F2613C47}" type="datetimeFigureOut">
              <a:rPr lang="ru-RU" smtClean="0"/>
              <a:t>27.12.2024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34EABA4-5ECF-4318-B6F3-691726710C19}" type="slidenum">
              <a:rPr lang="ru-RU" smtClean="0"/>
              <a:t>‹#›</a:t>
            </a:fld>
            <a:endParaRPr lang="ru-RU"/>
          </a:p>
        </p:txBody>
      </p:sp>
    </p:spTree>
    <p:extLst>
      <p:ext uri="{BB962C8B-B14F-4D97-AF65-F5344CB8AC3E}">
        <p14:creationId xmlns:p14="http://schemas.microsoft.com/office/powerpoint/2010/main" val="2430889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3E35D1-340D-4212-B25B-F1D6F2613C47}" type="datetimeFigureOut">
              <a:rPr lang="ru-RU" smtClean="0"/>
              <a:t>27.12.2024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4EABA4-5ECF-4318-B6F3-691726710C19}" type="slidenum">
              <a:rPr lang="ru-RU" smtClean="0"/>
              <a:t>‹#›</a:t>
            </a:fld>
            <a:endParaRPr lang="ru-RU"/>
          </a:p>
        </p:txBody>
      </p:sp>
    </p:spTree>
    <p:extLst>
      <p:ext uri="{BB962C8B-B14F-4D97-AF65-F5344CB8AC3E}">
        <p14:creationId xmlns:p14="http://schemas.microsoft.com/office/powerpoint/2010/main" val="15197099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9.png"/><Relationship Id="rId3" Type="http://schemas.openxmlformats.org/officeDocument/2006/relationships/image" Target="../media/image12.jpe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openxmlformats.org/officeDocument/2006/relationships/image" Target="../media/image11.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hyperlink" Target="https://edu.tatar.ru/arsk/dou1/read-news/3741629" TargetMode="External"/><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н"/>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4369" y="1795789"/>
            <a:ext cx="3386876" cy="38798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pic>
        <p:nvPicPr>
          <p:cNvPr id="20" name="Рисунок 19"/>
          <p:cNvPicPr>
            <a:picLocks noChangeAspect="1"/>
          </p:cNvPicPr>
          <p:nvPr/>
        </p:nvPicPr>
        <p:blipFill>
          <a:blip r:embed="rId4"/>
          <a:stretch>
            <a:fillRect/>
          </a:stretch>
        </p:blipFill>
        <p:spPr>
          <a:xfrm>
            <a:off x="3518184" y="1158839"/>
            <a:ext cx="1485210" cy="1485210"/>
          </a:xfrm>
          <a:prstGeom prst="rect">
            <a:avLst/>
          </a:prstGeom>
        </p:spPr>
      </p:pic>
      <p:sp>
        <p:nvSpPr>
          <p:cNvPr id="13" name="Прямоугольник 12"/>
          <p:cNvSpPr/>
          <p:nvPr/>
        </p:nvSpPr>
        <p:spPr>
          <a:xfrm>
            <a:off x="4692812" y="2105329"/>
            <a:ext cx="3576782" cy="172354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endParaRPr lang="ru-RU" dirty="0" smtClean="0"/>
          </a:p>
          <a:p>
            <a:endParaRPr lang="ru-RU" sz="1400" dirty="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p>
            <a:endParaRPr lang="ru-RU" dirty="0"/>
          </a:p>
        </p:txBody>
      </p:sp>
      <p:pic>
        <p:nvPicPr>
          <p:cNvPr id="10" name="Рисунок 9"/>
          <p:cNvPicPr>
            <a:picLocks noChangeAspect="1"/>
          </p:cNvPicPr>
          <p:nvPr/>
        </p:nvPicPr>
        <p:blipFill rotWithShape="1">
          <a:blip r:embed="rId5">
            <a:extLst>
              <a:ext uri="{28A0092B-C50C-407E-A947-70E740481C1C}">
                <a14:useLocalDpi xmlns:a14="http://schemas.microsoft.com/office/drawing/2010/main" val="0"/>
              </a:ext>
            </a:extLst>
          </a:blip>
          <a:srcRect t="4797" r="8230" b="16852"/>
          <a:stretch/>
        </p:blipFill>
        <p:spPr>
          <a:xfrm>
            <a:off x="68351" y="372880"/>
            <a:ext cx="1865932" cy="1571918"/>
          </a:xfrm>
          <a:prstGeom prst="rect">
            <a:avLst/>
          </a:prstGeom>
        </p:spPr>
      </p:pic>
      <p:sp>
        <p:nvSpPr>
          <p:cNvPr id="11" name="Овал 10"/>
          <p:cNvSpPr/>
          <p:nvPr/>
        </p:nvSpPr>
        <p:spPr>
          <a:xfrm>
            <a:off x="656992" y="564357"/>
            <a:ext cx="1117267" cy="107698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44802" y="145872"/>
            <a:ext cx="3819238" cy="1842502"/>
          </a:xfrm>
          <a:prstGeom prst="rect">
            <a:avLst/>
          </a:prstGeom>
        </p:spPr>
      </p:pic>
      <p:sp>
        <p:nvSpPr>
          <p:cNvPr id="5" name="Прямоугольник 4"/>
          <p:cNvSpPr/>
          <p:nvPr/>
        </p:nvSpPr>
        <p:spPr>
          <a:xfrm>
            <a:off x="3824611" y="312800"/>
            <a:ext cx="4226478"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4000" b="1" i="1" cap="none" spc="0" dirty="0" smtClean="0">
                <a:ln/>
                <a:solidFill>
                  <a:srgbClr val="0070C0"/>
                </a:solidFill>
                <a:effectLst/>
                <a:latin typeface="Times New Roman" panose="02020603050405020304" pitchFamily="18" charset="0"/>
                <a:ea typeface="SimSun-ExtB" panose="02010609060101010101" pitchFamily="49" charset="-122"/>
                <a:cs typeface="Times New Roman" panose="02020603050405020304" pitchFamily="18" charset="0"/>
              </a:rPr>
              <a:t>ЧИШМ</a:t>
            </a:r>
            <a:r>
              <a:rPr lang="tt-RU" sz="4000" b="1" i="1" cap="none" spc="0" dirty="0" smtClean="0">
                <a:ln/>
                <a:solidFill>
                  <a:srgbClr val="0070C0"/>
                </a:solidFill>
                <a:effectLst/>
                <a:latin typeface="Times New Roman" panose="02020603050405020304" pitchFamily="18" charset="0"/>
                <a:ea typeface="SimSun-ExtB" panose="02010609060101010101" pitchFamily="49" charset="-122"/>
                <a:cs typeface="Times New Roman" panose="02020603050405020304" pitchFamily="18" charset="0"/>
              </a:rPr>
              <a:t>Ә БАШЫ</a:t>
            </a:r>
            <a:endParaRPr lang="ru-RU" sz="4000" b="1" i="1" cap="none" spc="0" dirty="0">
              <a:ln/>
              <a:solidFill>
                <a:srgbClr val="0070C0"/>
              </a:solidFill>
              <a:effectLst/>
              <a:latin typeface="Times New Roman" panose="02020603050405020304" pitchFamily="18" charset="0"/>
              <a:ea typeface="SimSun-ExtB" panose="02010609060101010101" pitchFamily="49" charset="-122"/>
              <a:cs typeface="Times New Roman" panose="02020603050405020304" pitchFamily="18" charset="0"/>
            </a:endParaRPr>
          </a:p>
        </p:txBody>
      </p:sp>
      <p:sp>
        <p:nvSpPr>
          <p:cNvPr id="7" name="Прямоугольник 6"/>
          <p:cNvSpPr/>
          <p:nvPr/>
        </p:nvSpPr>
        <p:spPr>
          <a:xfrm>
            <a:off x="579765" y="655052"/>
            <a:ext cx="1231392" cy="830997"/>
          </a:xfrm>
          <a:prstGeom prst="rect">
            <a:avLst/>
          </a:prstGeom>
        </p:spPr>
        <p:txBody>
          <a:bodyPr wrap="square">
            <a:spAutoFit/>
          </a:bodyPr>
          <a:lstStyle/>
          <a:p>
            <a:pPr algn="ctr"/>
            <a:r>
              <a:rPr lang="tt-RU" sz="1600" b="1" dirty="0" smtClean="0">
                <a:ln/>
                <a:solidFill>
                  <a:srgbClr val="0070C0"/>
                </a:solidFill>
                <a:latin typeface="Arial" panose="020B0604020202020204" pitchFamily="34" charset="0"/>
                <a:cs typeface="Arial" panose="020B0604020202020204" pitchFamily="34" charset="0"/>
              </a:rPr>
              <a:t>№2</a:t>
            </a:r>
            <a:endParaRPr lang="ru-RU" sz="1600" b="1" dirty="0" smtClean="0">
              <a:ln/>
              <a:solidFill>
                <a:srgbClr val="0070C0"/>
              </a:solidFill>
              <a:latin typeface="Arial" panose="020B0604020202020204" pitchFamily="34" charset="0"/>
              <a:cs typeface="Arial" panose="020B0604020202020204" pitchFamily="34" charset="0"/>
            </a:endParaRPr>
          </a:p>
          <a:p>
            <a:pPr algn="ctr"/>
            <a:r>
              <a:rPr lang="ru-RU" sz="1600" b="1" dirty="0" smtClean="0">
                <a:ln/>
                <a:solidFill>
                  <a:srgbClr val="0070C0"/>
                </a:solidFill>
                <a:latin typeface="Arial" panose="020B0604020202020204" pitchFamily="34" charset="0"/>
                <a:cs typeface="Arial" panose="020B0604020202020204" pitchFamily="34" charset="0"/>
              </a:rPr>
              <a:t>декабрь</a:t>
            </a:r>
            <a:endParaRPr lang="ru-RU" sz="1600" b="1" cap="none" spc="0" dirty="0" smtClean="0">
              <a:ln/>
              <a:solidFill>
                <a:srgbClr val="0070C0"/>
              </a:solidFill>
              <a:effectLst/>
              <a:latin typeface="Arial" panose="020B0604020202020204" pitchFamily="34" charset="0"/>
              <a:cs typeface="Arial" panose="020B0604020202020204" pitchFamily="34" charset="0"/>
            </a:endParaRPr>
          </a:p>
          <a:p>
            <a:pPr algn="ctr"/>
            <a:r>
              <a:rPr lang="ru-RU" sz="1600" b="1" dirty="0" smtClean="0">
                <a:ln/>
                <a:solidFill>
                  <a:srgbClr val="0070C0"/>
                </a:solidFill>
                <a:latin typeface="Arial" panose="020B0604020202020204" pitchFamily="34" charset="0"/>
                <a:cs typeface="Arial" panose="020B0604020202020204" pitchFamily="34" charset="0"/>
              </a:rPr>
              <a:t>2024ел</a:t>
            </a:r>
            <a:endParaRPr lang="ru-RU" sz="1600" b="1" cap="none" spc="0" dirty="0">
              <a:ln/>
              <a:solidFill>
                <a:srgbClr val="0070C0"/>
              </a:solidFill>
              <a:effectLst/>
              <a:latin typeface="Arial" panose="020B0604020202020204" pitchFamily="34" charset="0"/>
              <a:cs typeface="Arial" panose="020B0604020202020204" pitchFamily="34" charset="0"/>
            </a:endParaRPr>
          </a:p>
        </p:txBody>
      </p:sp>
      <p:sp>
        <p:nvSpPr>
          <p:cNvPr id="12" name="Прямоугольник 11"/>
          <p:cNvSpPr/>
          <p:nvPr/>
        </p:nvSpPr>
        <p:spPr>
          <a:xfrm>
            <a:off x="325000" y="769416"/>
            <a:ext cx="7871577" cy="76944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t-RU" sz="2400" b="1" dirty="0" smtClean="0">
                <a:ln/>
                <a:solidFill>
                  <a:srgbClr val="002060"/>
                </a:solidFill>
                <a:latin typeface="Times New Roman" panose="02020603050405020304" pitchFamily="18" charset="0"/>
                <a:cs typeface="Times New Roman" panose="02020603050405020304" pitchFamily="18" charset="0"/>
              </a:rPr>
              <a:t> </a:t>
            </a:r>
            <a:r>
              <a:rPr lang="ru-RU" sz="2000" b="1" dirty="0" smtClean="0">
                <a:ln/>
                <a:solidFill>
                  <a:srgbClr val="00B050"/>
                </a:solidFill>
                <a:latin typeface="Times New Roman" panose="02020603050405020304" pitchFamily="18" charset="0"/>
                <a:cs typeface="Times New Roman" panose="02020603050405020304" pitchFamily="18" charset="0"/>
              </a:rPr>
              <a:t>«</a:t>
            </a:r>
            <a:r>
              <a:rPr lang="tt-RU" sz="2000" b="1" cap="none" spc="0" dirty="0" smtClean="0">
                <a:ln/>
                <a:solidFill>
                  <a:srgbClr val="00B050"/>
                </a:solidFill>
                <a:effectLst/>
                <a:latin typeface="Times New Roman" panose="02020603050405020304" pitchFamily="18" charset="0"/>
                <a:cs typeface="Times New Roman" panose="02020603050405020304" pitchFamily="18" charset="0"/>
              </a:rPr>
              <a:t>ШАТЛЫК</a:t>
            </a:r>
            <a:r>
              <a:rPr lang="ru-RU" sz="2000" b="1" dirty="0" smtClean="0">
                <a:ln/>
                <a:solidFill>
                  <a:srgbClr val="00B050"/>
                </a:solidFill>
                <a:latin typeface="Times New Roman" panose="02020603050405020304" pitchFamily="18" charset="0"/>
                <a:cs typeface="Times New Roman" panose="02020603050405020304" pitchFamily="18" charset="0"/>
              </a:rPr>
              <a:t>»</a:t>
            </a:r>
            <a:r>
              <a:rPr lang="tt-RU" sz="2000" b="1" dirty="0" smtClean="0">
                <a:ln/>
                <a:solidFill>
                  <a:srgbClr val="00B050"/>
                </a:solidFill>
                <a:latin typeface="Times New Roman" panose="02020603050405020304" pitchFamily="18" charset="0"/>
                <a:cs typeface="Times New Roman" panose="02020603050405020304" pitchFamily="18" charset="0"/>
              </a:rPr>
              <a:t> </a:t>
            </a:r>
            <a:r>
              <a:rPr lang="tt-RU" sz="2000" b="1" cap="none" spc="0" dirty="0" smtClean="0">
                <a:ln/>
                <a:solidFill>
                  <a:srgbClr val="00B050"/>
                </a:solidFill>
                <a:effectLst/>
                <a:latin typeface="Times New Roman" panose="02020603050405020304" pitchFamily="18" charset="0"/>
                <a:cs typeface="Times New Roman" panose="02020603050405020304" pitchFamily="18" charset="0"/>
              </a:rPr>
              <a:t>та үткән балачак, </a:t>
            </a:r>
          </a:p>
          <a:p>
            <a:pPr algn="ctr"/>
            <a:r>
              <a:rPr lang="tt-RU" sz="2000" b="1" dirty="0" smtClean="0">
                <a:ln/>
                <a:solidFill>
                  <a:srgbClr val="00B050"/>
                </a:solidFill>
                <a:latin typeface="Times New Roman" panose="02020603050405020304" pitchFamily="18" charset="0"/>
                <a:cs typeface="Times New Roman" panose="02020603050405020304" pitchFamily="18" charset="0"/>
              </a:rPr>
              <a:t>                                                                        күңелләрдә мәңге калачак</a:t>
            </a:r>
            <a:endParaRPr lang="ru-RU" sz="2000" b="1" cap="none" spc="0" dirty="0">
              <a:ln/>
              <a:solidFill>
                <a:srgbClr val="00B050"/>
              </a:solidFill>
              <a:effectLst/>
              <a:latin typeface="Times New Roman" panose="02020603050405020304" pitchFamily="18" charset="0"/>
              <a:cs typeface="Times New Roman" panose="02020603050405020304" pitchFamily="18" charset="0"/>
            </a:endParaRPr>
          </a:p>
        </p:txBody>
      </p:sp>
      <p:sp>
        <p:nvSpPr>
          <p:cNvPr id="22" name="TextBox 21"/>
          <p:cNvSpPr txBox="1"/>
          <p:nvPr/>
        </p:nvSpPr>
        <p:spPr>
          <a:xfrm>
            <a:off x="7589520" y="3613666"/>
            <a:ext cx="184731" cy="369332"/>
          </a:xfrm>
          <a:prstGeom prst="rect">
            <a:avLst/>
          </a:prstGeom>
          <a:noFill/>
        </p:spPr>
        <p:txBody>
          <a:bodyPr wrap="none" rtlCol="0">
            <a:spAutoFit/>
          </a:bodyPr>
          <a:lstStyle/>
          <a:p>
            <a:endParaRPr lang="ru-RU" dirty="0"/>
          </a:p>
        </p:txBody>
      </p:sp>
      <p:sp>
        <p:nvSpPr>
          <p:cNvPr id="24" name="Прямоугольник 23"/>
          <p:cNvSpPr/>
          <p:nvPr/>
        </p:nvSpPr>
        <p:spPr>
          <a:xfrm>
            <a:off x="693493" y="2756993"/>
            <a:ext cx="3275346" cy="369332"/>
          </a:xfrm>
          <a:prstGeom prst="rect">
            <a:avLst/>
          </a:prstGeom>
        </p:spPr>
        <p:txBody>
          <a:bodyPr wrap="square">
            <a:spAutoFit/>
          </a:bodyPr>
          <a:lstStyle/>
          <a:p>
            <a:endParaRPr lang="ru-RU" dirty="0"/>
          </a:p>
        </p:txBody>
      </p:sp>
      <p:sp>
        <p:nvSpPr>
          <p:cNvPr id="4" name="Прямоугольник 3"/>
          <p:cNvSpPr/>
          <p:nvPr/>
        </p:nvSpPr>
        <p:spPr>
          <a:xfrm>
            <a:off x="213555" y="125289"/>
            <a:ext cx="11897770" cy="307777"/>
          </a:xfrm>
          <a:prstGeom prst="rect">
            <a:avLst/>
          </a:prstGeom>
        </p:spPr>
        <p:txBody>
          <a:bodyPr wrap="square">
            <a:spAutoFit/>
          </a:bodyPr>
          <a:lstStyle/>
          <a:p>
            <a:r>
              <a:rPr lang="ru-RU" sz="1400" b="1" dirty="0" smtClean="0">
                <a:ln/>
                <a:solidFill>
                  <a:srgbClr val="002060"/>
                </a:solidFill>
                <a:latin typeface="Times New Roman" panose="02020603050405020304" pitchFamily="18" charset="0"/>
                <a:cs typeface="Times New Roman" panose="02020603050405020304" pitchFamily="18" charset="0"/>
              </a:rPr>
              <a:t>Татарстан </a:t>
            </a:r>
            <a:r>
              <a:rPr lang="ru-RU" sz="1400" b="1" dirty="0" err="1">
                <a:ln/>
                <a:solidFill>
                  <a:srgbClr val="002060"/>
                </a:solidFill>
                <a:latin typeface="Times New Roman" panose="02020603050405020304" pitchFamily="18" charset="0"/>
                <a:cs typeface="Times New Roman" panose="02020603050405020304" pitchFamily="18" charset="0"/>
              </a:rPr>
              <a:t>Республикасы</a:t>
            </a:r>
            <a:r>
              <a:rPr lang="ru-RU" sz="1400" b="1" dirty="0">
                <a:ln/>
                <a:solidFill>
                  <a:srgbClr val="002060"/>
                </a:solidFill>
                <a:latin typeface="Times New Roman" panose="02020603050405020304" pitchFamily="18" charset="0"/>
                <a:cs typeface="Times New Roman" panose="02020603050405020304" pitchFamily="18" charset="0"/>
              </a:rPr>
              <a:t> Арча </a:t>
            </a:r>
            <a:r>
              <a:rPr lang="ru-RU" sz="1400" b="1" dirty="0" err="1">
                <a:ln/>
                <a:solidFill>
                  <a:srgbClr val="002060"/>
                </a:solidFill>
                <a:latin typeface="Times New Roman" panose="02020603050405020304" pitchFamily="18" charset="0"/>
                <a:cs typeface="Times New Roman" panose="02020603050405020304" pitchFamily="18" charset="0"/>
              </a:rPr>
              <a:t>муниципаль</a:t>
            </a:r>
            <a:r>
              <a:rPr lang="ru-RU" sz="1400" b="1" dirty="0">
                <a:ln/>
                <a:solidFill>
                  <a:srgbClr val="002060"/>
                </a:solidFill>
                <a:latin typeface="Times New Roman" panose="02020603050405020304" pitchFamily="18" charset="0"/>
                <a:cs typeface="Times New Roman" panose="02020603050405020304" pitchFamily="18" charset="0"/>
              </a:rPr>
              <a:t> районы "Арча 9 </a:t>
            </a:r>
            <a:r>
              <a:rPr lang="ru-RU" sz="1400" b="1" dirty="0" err="1">
                <a:ln/>
                <a:solidFill>
                  <a:srgbClr val="002060"/>
                </a:solidFill>
                <a:latin typeface="Times New Roman" panose="02020603050405020304" pitchFamily="18" charset="0"/>
                <a:cs typeface="Times New Roman" panose="02020603050405020304" pitchFamily="18" charset="0"/>
              </a:rPr>
              <a:t>нчы</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балалар</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бакчасы</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муниципаль</a:t>
            </a:r>
            <a:r>
              <a:rPr lang="ru-RU" sz="1400" b="1" dirty="0">
                <a:ln/>
                <a:solidFill>
                  <a:srgbClr val="002060"/>
                </a:solidFill>
                <a:latin typeface="Times New Roman" panose="02020603050405020304" pitchFamily="18" charset="0"/>
                <a:cs typeface="Times New Roman" panose="02020603050405020304" pitchFamily="18" charset="0"/>
              </a:rPr>
              <a:t> бюджет </a:t>
            </a:r>
            <a:r>
              <a:rPr lang="ru-RU" sz="1400" b="1" dirty="0" err="1">
                <a:ln/>
                <a:solidFill>
                  <a:srgbClr val="002060"/>
                </a:solidFill>
                <a:latin typeface="Times New Roman" panose="02020603050405020304" pitchFamily="18" charset="0"/>
                <a:cs typeface="Times New Roman" panose="02020603050405020304" pitchFamily="18" charset="0"/>
              </a:rPr>
              <a:t>мәктәпкәчә</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белем</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учреждениесе</a:t>
            </a:r>
            <a:endParaRPr lang="ru-RU" sz="1400" dirty="0">
              <a:solidFill>
                <a:srgbClr val="002060"/>
              </a:solidFill>
            </a:endParaRPr>
          </a:p>
        </p:txBody>
      </p:sp>
      <p:sp>
        <p:nvSpPr>
          <p:cNvPr id="8" name="Прямоугольник 7"/>
          <p:cNvSpPr/>
          <p:nvPr/>
        </p:nvSpPr>
        <p:spPr>
          <a:xfrm>
            <a:off x="5970730" y="2979352"/>
            <a:ext cx="2016498" cy="2740366"/>
          </a:xfrm>
          <a:prstGeom prst="rect">
            <a:avLst/>
          </a:prstGeom>
        </p:spPr>
        <p:txBody>
          <a:bodyPr wrap="square">
            <a:spAutoFit/>
          </a:bodyPr>
          <a:lstStyle/>
          <a:p>
            <a:pPr>
              <a:lnSpc>
                <a:spcPct val="119000"/>
              </a:lnSpc>
              <a:spcAft>
                <a:spcPts val="600"/>
              </a:spcAft>
            </a:pPr>
            <a:r>
              <a:rPr lang="ru-RU" sz="1200" kern="1400" dirty="0" err="1">
                <a:solidFill>
                  <a:srgbClr val="FF0000"/>
                </a:solidFill>
                <a:latin typeface="Times New Roman" panose="02020603050405020304" pitchFamily="18" charset="0"/>
                <a:cs typeface="Times New Roman" panose="02020603050405020304" pitchFamily="18" charset="0"/>
              </a:rPr>
              <a:t>Хөрмәтле</a:t>
            </a:r>
            <a:r>
              <a:rPr lang="ru-RU" sz="1200" kern="1400" dirty="0">
                <a:solidFill>
                  <a:srgbClr val="FF0000"/>
                </a:solidFill>
                <a:latin typeface="Times New Roman" panose="02020603050405020304" pitchFamily="18" charset="0"/>
                <a:cs typeface="Times New Roman" panose="02020603050405020304" pitchFamily="18" charset="0"/>
              </a:rPr>
              <a:t> </a:t>
            </a:r>
            <a:r>
              <a:rPr lang="ru-RU" sz="1200" kern="1400" dirty="0" err="1">
                <a:solidFill>
                  <a:srgbClr val="FF0000"/>
                </a:solidFill>
                <a:latin typeface="Times New Roman" panose="02020603050405020304" pitchFamily="18" charset="0"/>
                <a:cs typeface="Times New Roman" panose="02020603050405020304" pitchFamily="18" charset="0"/>
              </a:rPr>
              <a:t>әти-әниләр</a:t>
            </a:r>
            <a:r>
              <a:rPr lang="ru-RU" sz="1200" kern="1400" dirty="0">
                <a:solidFill>
                  <a:srgbClr val="FF0000"/>
                </a:solidFill>
                <a:latin typeface="Times New Roman" panose="02020603050405020304" pitchFamily="18" charset="0"/>
                <a:cs typeface="Times New Roman" panose="02020603050405020304" pitchFamily="18" charset="0"/>
              </a:rPr>
              <a:t>, </a:t>
            </a:r>
            <a:r>
              <a:rPr lang="ru-RU" sz="1200" kern="1400" dirty="0" err="1">
                <a:solidFill>
                  <a:srgbClr val="FF0000"/>
                </a:solidFill>
                <a:latin typeface="Times New Roman" panose="02020603050405020304" pitchFamily="18" charset="0"/>
                <a:cs typeface="Times New Roman" panose="02020603050405020304" pitchFamily="18" charset="0"/>
              </a:rPr>
              <a:t>кадерле</a:t>
            </a:r>
            <a:r>
              <a:rPr lang="ru-RU" sz="1200" kern="1400" dirty="0">
                <a:solidFill>
                  <a:srgbClr val="FF0000"/>
                </a:solidFill>
                <a:latin typeface="Times New Roman" panose="02020603050405020304" pitchFamily="18" charset="0"/>
                <a:cs typeface="Times New Roman" panose="02020603050405020304" pitchFamily="18" charset="0"/>
              </a:rPr>
              <a:t> </a:t>
            </a:r>
            <a:r>
              <a:rPr lang="ru-RU" sz="1200" kern="1400" dirty="0" err="1">
                <a:solidFill>
                  <a:srgbClr val="FF0000"/>
                </a:solidFill>
                <a:latin typeface="Times New Roman" panose="02020603050405020304" pitchFamily="18" charset="0"/>
                <a:cs typeface="Times New Roman" panose="02020603050405020304" pitchFamily="18" charset="0"/>
              </a:rPr>
              <a:t>балалар</a:t>
            </a:r>
            <a:r>
              <a:rPr lang="ru-RU" sz="1200" kern="1400" dirty="0">
                <a:solidFill>
                  <a:srgbClr val="FF0000"/>
                </a:solidFill>
                <a:latin typeface="Times New Roman" panose="02020603050405020304" pitchFamily="18" charset="0"/>
                <a:cs typeface="Times New Roman" panose="02020603050405020304" pitchFamily="18" charset="0"/>
              </a:rPr>
              <a:t>, </a:t>
            </a:r>
            <a:r>
              <a:rPr lang="ru-RU" sz="1200" kern="1400" dirty="0" err="1">
                <a:solidFill>
                  <a:srgbClr val="FF0000"/>
                </a:solidFill>
                <a:latin typeface="Times New Roman" panose="02020603050405020304" pitchFamily="18" charset="0"/>
                <a:cs typeface="Times New Roman" panose="02020603050405020304" pitchFamily="18" charset="0"/>
              </a:rPr>
              <a:t>тәрбияче</a:t>
            </a:r>
            <a:r>
              <a:rPr lang="ru-RU" sz="1200" kern="1400" dirty="0">
                <a:solidFill>
                  <a:srgbClr val="FF0000"/>
                </a:solidFill>
                <a:latin typeface="Times New Roman" panose="02020603050405020304" pitchFamily="18" charset="0"/>
                <a:cs typeface="Times New Roman" panose="02020603050405020304" pitchFamily="18" charset="0"/>
              </a:rPr>
              <a:t> </a:t>
            </a:r>
            <a:r>
              <a:rPr lang="ru-RU" sz="1200" kern="1400" dirty="0" err="1">
                <a:solidFill>
                  <a:srgbClr val="FF0000"/>
                </a:solidFill>
                <a:latin typeface="Times New Roman" panose="02020603050405020304" pitchFamily="18" charset="0"/>
                <a:cs typeface="Times New Roman" panose="02020603050405020304" pitchFamily="18" charset="0"/>
              </a:rPr>
              <a:t>апалар</a:t>
            </a:r>
            <a:r>
              <a:rPr lang="ru-RU" sz="1200" kern="1400" dirty="0">
                <a:solidFill>
                  <a:srgbClr val="FF0000"/>
                </a:solidFill>
                <a:latin typeface="Times New Roman" panose="02020603050405020304" pitchFamily="18" charset="0"/>
                <a:cs typeface="Times New Roman" panose="02020603050405020304" pitchFamily="18" charset="0"/>
              </a:rPr>
              <a:t>! </a:t>
            </a:r>
            <a:r>
              <a:rPr lang="ru-RU" sz="1200" kern="1400" dirty="0" err="1">
                <a:solidFill>
                  <a:srgbClr val="0905BB"/>
                </a:solidFill>
                <a:latin typeface="Times New Roman" panose="02020603050405020304" pitchFamily="18" charset="0"/>
                <a:cs typeface="Times New Roman" panose="02020603050405020304" pitchFamily="18" charset="0"/>
              </a:rPr>
              <a:t>Сезне</a:t>
            </a:r>
            <a:r>
              <a:rPr lang="ru-RU" sz="1200" kern="1400" dirty="0">
                <a:solidFill>
                  <a:srgbClr val="0905BB"/>
                </a:solidFill>
                <a:latin typeface="Times New Roman" panose="02020603050405020304" pitchFamily="18" charset="0"/>
                <a:cs typeface="Times New Roman" panose="02020603050405020304" pitchFamily="18" charset="0"/>
              </a:rPr>
              <a:t> </a:t>
            </a:r>
            <a:r>
              <a:rPr lang="ru-RU" sz="1200" kern="1400" dirty="0" err="1">
                <a:solidFill>
                  <a:srgbClr val="0905BB"/>
                </a:solidFill>
                <a:latin typeface="Times New Roman" panose="02020603050405020304" pitchFamily="18" charset="0"/>
                <a:cs typeface="Times New Roman" panose="02020603050405020304" pitchFamily="18" charset="0"/>
              </a:rPr>
              <a:t>якынлашып</a:t>
            </a:r>
            <a:r>
              <a:rPr lang="ru-RU" sz="1200" kern="1400" dirty="0">
                <a:solidFill>
                  <a:srgbClr val="0905BB"/>
                </a:solidFill>
                <a:latin typeface="Times New Roman" panose="02020603050405020304" pitchFamily="18" charset="0"/>
                <a:cs typeface="Times New Roman" panose="02020603050405020304" pitchFamily="18" charset="0"/>
              </a:rPr>
              <a:t> </a:t>
            </a:r>
            <a:r>
              <a:rPr lang="ru-RU" sz="1200" kern="1400" dirty="0" err="1">
                <a:solidFill>
                  <a:srgbClr val="0905BB"/>
                </a:solidFill>
                <a:latin typeface="Times New Roman" panose="02020603050405020304" pitchFamily="18" charset="0"/>
                <a:cs typeface="Times New Roman" panose="02020603050405020304" pitchFamily="18" charset="0"/>
              </a:rPr>
              <a:t>килүче</a:t>
            </a:r>
            <a:r>
              <a:rPr lang="ru-RU" sz="1200" kern="1400" dirty="0">
                <a:solidFill>
                  <a:srgbClr val="0905BB"/>
                </a:solidFill>
                <a:latin typeface="Times New Roman" panose="02020603050405020304" pitchFamily="18" charset="0"/>
                <a:cs typeface="Times New Roman" panose="02020603050405020304" pitchFamily="18" charset="0"/>
              </a:rPr>
              <a:t> </a:t>
            </a:r>
            <a:r>
              <a:rPr lang="ru-RU" sz="1200" kern="1400" dirty="0" err="1">
                <a:solidFill>
                  <a:srgbClr val="0905BB"/>
                </a:solidFill>
                <a:latin typeface="Times New Roman" panose="02020603050405020304" pitchFamily="18" charset="0"/>
                <a:cs typeface="Times New Roman" panose="02020603050405020304" pitchFamily="18" charset="0"/>
              </a:rPr>
              <a:t>Яңа</a:t>
            </a:r>
            <a:r>
              <a:rPr lang="ru-RU" sz="1200" kern="1400" dirty="0">
                <a:solidFill>
                  <a:srgbClr val="0905BB"/>
                </a:solidFill>
                <a:latin typeface="Times New Roman" panose="02020603050405020304" pitchFamily="18" charset="0"/>
                <a:cs typeface="Times New Roman" panose="02020603050405020304" pitchFamily="18" charset="0"/>
              </a:rPr>
              <a:t> 2025 </a:t>
            </a:r>
            <a:r>
              <a:rPr lang="ru-RU" sz="1200" kern="1400" dirty="0" err="1">
                <a:solidFill>
                  <a:srgbClr val="0905BB"/>
                </a:solidFill>
                <a:latin typeface="Times New Roman" panose="02020603050405020304" pitchFamily="18" charset="0"/>
                <a:cs typeface="Times New Roman" panose="02020603050405020304" pitchFamily="18" charset="0"/>
              </a:rPr>
              <a:t>нче</a:t>
            </a:r>
            <a:r>
              <a:rPr lang="ru-RU" sz="1200" kern="1400" dirty="0">
                <a:solidFill>
                  <a:srgbClr val="0905BB"/>
                </a:solidFill>
                <a:latin typeface="Times New Roman" panose="02020603050405020304" pitchFamily="18" charset="0"/>
                <a:cs typeface="Times New Roman" panose="02020603050405020304" pitchFamily="18" charset="0"/>
              </a:rPr>
              <a:t> ел </a:t>
            </a:r>
            <a:r>
              <a:rPr lang="ru-RU" sz="1200" kern="1400" dirty="0" err="1">
                <a:solidFill>
                  <a:srgbClr val="0905BB"/>
                </a:solidFill>
                <a:latin typeface="Times New Roman" panose="02020603050405020304" pitchFamily="18" charset="0"/>
                <a:cs typeface="Times New Roman" panose="02020603050405020304" pitchFamily="18" charset="0"/>
              </a:rPr>
              <a:t>белән</a:t>
            </a:r>
            <a:r>
              <a:rPr lang="ru-RU" sz="1200" kern="1400" dirty="0">
                <a:solidFill>
                  <a:srgbClr val="0905BB"/>
                </a:solidFill>
                <a:latin typeface="Times New Roman" panose="02020603050405020304" pitchFamily="18" charset="0"/>
                <a:cs typeface="Times New Roman" panose="02020603050405020304" pitchFamily="18" charset="0"/>
              </a:rPr>
              <a:t> </a:t>
            </a:r>
            <a:r>
              <a:rPr lang="ru-RU" sz="1200" kern="1400" dirty="0" err="1">
                <a:solidFill>
                  <a:srgbClr val="0905BB"/>
                </a:solidFill>
                <a:latin typeface="Times New Roman" panose="02020603050405020304" pitchFamily="18" charset="0"/>
                <a:cs typeface="Times New Roman" panose="02020603050405020304" pitchFamily="18" charset="0"/>
              </a:rPr>
              <a:t>котлыйбыз</a:t>
            </a:r>
            <a:r>
              <a:rPr lang="ru-RU" sz="1200" kern="1400" dirty="0">
                <a:solidFill>
                  <a:srgbClr val="0905BB"/>
                </a:solidFill>
                <a:latin typeface="Times New Roman" panose="02020603050405020304" pitchFamily="18" charset="0"/>
                <a:cs typeface="Times New Roman" panose="02020603050405020304" pitchFamily="18" charset="0"/>
              </a:rPr>
              <a:t>. </a:t>
            </a:r>
            <a:r>
              <a:rPr lang="ru-RU" sz="1200" kern="1400" dirty="0" err="1">
                <a:solidFill>
                  <a:srgbClr val="0905BB"/>
                </a:solidFill>
                <a:latin typeface="Times New Roman" panose="02020603050405020304" pitchFamily="18" charset="0"/>
                <a:cs typeface="Times New Roman" panose="02020603050405020304" pitchFamily="18" charset="0"/>
              </a:rPr>
              <a:t>Яңа</a:t>
            </a:r>
            <a:r>
              <a:rPr lang="ru-RU" sz="1200" kern="1400" dirty="0">
                <a:solidFill>
                  <a:srgbClr val="0905BB"/>
                </a:solidFill>
                <a:latin typeface="Times New Roman" panose="02020603050405020304" pitchFamily="18" charset="0"/>
                <a:cs typeface="Times New Roman" panose="02020603050405020304" pitchFamily="18" charset="0"/>
              </a:rPr>
              <a:t> ел </a:t>
            </a:r>
            <a:r>
              <a:rPr lang="ru-RU" sz="1200" kern="1400" dirty="0" err="1">
                <a:solidFill>
                  <a:srgbClr val="0905BB"/>
                </a:solidFill>
                <a:latin typeface="Times New Roman" panose="02020603050405020304" pitchFamily="18" charset="0"/>
                <a:cs typeface="Times New Roman" panose="02020603050405020304" pitchFamily="18" charset="0"/>
              </a:rPr>
              <a:t>чып-чын</a:t>
            </a:r>
            <a:r>
              <a:rPr lang="ru-RU" sz="1200" kern="1400" dirty="0">
                <a:solidFill>
                  <a:srgbClr val="0905BB"/>
                </a:solidFill>
                <a:latin typeface="Times New Roman" panose="02020603050405020304" pitchFamily="18" charset="0"/>
                <a:cs typeface="Times New Roman" panose="02020603050405020304" pitchFamily="18" charset="0"/>
              </a:rPr>
              <a:t> </a:t>
            </a:r>
            <a:r>
              <a:rPr lang="ru-RU" sz="1200" kern="1400" dirty="0" err="1">
                <a:solidFill>
                  <a:srgbClr val="0905BB"/>
                </a:solidFill>
                <a:latin typeface="Times New Roman" panose="02020603050405020304" pitchFamily="18" charset="0"/>
                <a:cs typeface="Times New Roman" panose="02020603050405020304" pitchFamily="18" charset="0"/>
              </a:rPr>
              <a:t>могҗизага</a:t>
            </a:r>
            <a:r>
              <a:rPr lang="ru-RU" sz="1200" kern="1400" dirty="0">
                <a:solidFill>
                  <a:srgbClr val="0905BB"/>
                </a:solidFill>
                <a:latin typeface="Times New Roman" panose="02020603050405020304" pitchFamily="18" charset="0"/>
                <a:cs typeface="Times New Roman" panose="02020603050405020304" pitchFamily="18" charset="0"/>
              </a:rPr>
              <a:t> </a:t>
            </a:r>
            <a:r>
              <a:rPr lang="ru-RU" sz="1200" kern="1400" dirty="0" err="1">
                <a:solidFill>
                  <a:srgbClr val="0905BB"/>
                </a:solidFill>
                <a:latin typeface="Times New Roman" panose="02020603050405020304" pitchFamily="18" charset="0"/>
                <a:cs typeface="Times New Roman" panose="02020603050405020304" pitchFamily="18" charset="0"/>
              </a:rPr>
              <a:t>әверелсен</a:t>
            </a:r>
            <a:r>
              <a:rPr lang="ru-RU" sz="1200" kern="1400" dirty="0">
                <a:solidFill>
                  <a:srgbClr val="0905BB"/>
                </a:solidFill>
                <a:latin typeface="Times New Roman" panose="02020603050405020304" pitchFamily="18" charset="0"/>
                <a:cs typeface="Times New Roman" panose="02020603050405020304" pitchFamily="18" charset="0"/>
              </a:rPr>
              <a:t>, </a:t>
            </a:r>
            <a:r>
              <a:rPr lang="ru-RU" sz="1200" kern="1400" dirty="0" err="1">
                <a:solidFill>
                  <a:srgbClr val="0905BB"/>
                </a:solidFill>
                <a:latin typeface="Times New Roman" panose="02020603050405020304" pitchFamily="18" charset="0"/>
                <a:cs typeface="Times New Roman" panose="02020603050405020304" pitchFamily="18" charset="0"/>
              </a:rPr>
              <a:t>матур</a:t>
            </a:r>
            <a:r>
              <a:rPr lang="ru-RU" sz="1200" kern="1400" dirty="0">
                <a:solidFill>
                  <a:srgbClr val="0905BB"/>
                </a:solidFill>
                <a:latin typeface="Times New Roman" panose="02020603050405020304" pitchFamily="18" charset="0"/>
                <a:cs typeface="Times New Roman" panose="02020603050405020304" pitchFamily="18" charset="0"/>
              </a:rPr>
              <a:t> </a:t>
            </a:r>
            <a:r>
              <a:rPr lang="ru-RU" sz="1200" kern="1400" dirty="0" err="1">
                <a:solidFill>
                  <a:srgbClr val="0905BB"/>
                </a:solidFill>
                <a:latin typeface="Times New Roman" panose="02020603050405020304" pitchFamily="18" charset="0"/>
                <a:cs typeface="Times New Roman" panose="02020603050405020304" pitchFamily="18" charset="0"/>
              </a:rPr>
              <a:t>хыяллар</a:t>
            </a:r>
            <a:r>
              <a:rPr lang="ru-RU" sz="1200" kern="1400" dirty="0">
                <a:solidFill>
                  <a:srgbClr val="0905BB"/>
                </a:solidFill>
                <a:latin typeface="Times New Roman" panose="02020603050405020304" pitchFamily="18" charset="0"/>
                <a:cs typeface="Times New Roman" panose="02020603050405020304" pitchFamily="18" charset="0"/>
              </a:rPr>
              <a:t> </a:t>
            </a:r>
            <a:r>
              <a:rPr lang="ru-RU" sz="1200" kern="1400" dirty="0" err="1">
                <a:solidFill>
                  <a:srgbClr val="0905BB"/>
                </a:solidFill>
                <a:latin typeface="Times New Roman" panose="02020603050405020304" pitchFamily="18" charset="0"/>
                <a:cs typeface="Times New Roman" panose="02020603050405020304" pitchFamily="18" charset="0"/>
              </a:rPr>
              <a:t>чынга</a:t>
            </a:r>
            <a:r>
              <a:rPr lang="ru-RU" sz="1200" kern="1400" dirty="0">
                <a:solidFill>
                  <a:srgbClr val="0905BB"/>
                </a:solidFill>
                <a:latin typeface="Times New Roman" panose="02020603050405020304" pitchFamily="18" charset="0"/>
                <a:cs typeface="Times New Roman" panose="02020603050405020304" pitchFamily="18" charset="0"/>
              </a:rPr>
              <a:t> </a:t>
            </a:r>
            <a:r>
              <a:rPr lang="ru-RU" sz="1200" kern="1400" dirty="0" err="1">
                <a:solidFill>
                  <a:srgbClr val="0905BB"/>
                </a:solidFill>
                <a:latin typeface="Times New Roman" panose="02020603050405020304" pitchFamily="18" charset="0"/>
                <a:cs typeface="Times New Roman" panose="02020603050405020304" pitchFamily="18" charset="0"/>
              </a:rPr>
              <a:t>ашсын</a:t>
            </a:r>
            <a:r>
              <a:rPr lang="ru-RU" sz="1200" kern="1400" dirty="0">
                <a:solidFill>
                  <a:srgbClr val="0905BB"/>
                </a:solidFill>
                <a:latin typeface="Times New Roman" panose="02020603050405020304" pitchFamily="18" charset="0"/>
                <a:cs typeface="Times New Roman" panose="02020603050405020304" pitchFamily="18" charset="0"/>
              </a:rPr>
              <a:t>!</a:t>
            </a:r>
            <a:endParaRPr lang="ru-RU" sz="1200" kern="1400" dirty="0">
              <a:solidFill>
                <a:srgbClr val="000000"/>
              </a:solidFill>
              <a:latin typeface="Times New Roman" panose="02020603050405020304" pitchFamily="18" charset="0"/>
              <a:cs typeface="Times New Roman" panose="02020603050405020304" pitchFamily="18" charset="0"/>
            </a:endParaRPr>
          </a:p>
          <a:p>
            <a:pPr>
              <a:lnSpc>
                <a:spcPct val="119000"/>
              </a:lnSpc>
              <a:spcAft>
                <a:spcPts val="600"/>
              </a:spcAft>
            </a:pPr>
            <a:r>
              <a:rPr lang="ru-RU" sz="1200" kern="1400" dirty="0" err="1">
                <a:solidFill>
                  <a:srgbClr val="0905BB"/>
                </a:solidFill>
                <a:latin typeface="Times New Roman" panose="02020603050405020304" pitchFamily="18" charset="0"/>
                <a:cs typeface="Times New Roman" panose="02020603050405020304" pitchFamily="18" charset="0"/>
              </a:rPr>
              <a:t>Сезне</a:t>
            </a:r>
            <a:r>
              <a:rPr lang="ru-RU" sz="1200" kern="1400" dirty="0">
                <a:solidFill>
                  <a:srgbClr val="0905BB"/>
                </a:solidFill>
                <a:latin typeface="Times New Roman" panose="02020603050405020304" pitchFamily="18" charset="0"/>
                <a:cs typeface="Times New Roman" panose="02020603050405020304" pitchFamily="18" charset="0"/>
              </a:rPr>
              <a:t> </a:t>
            </a:r>
            <a:r>
              <a:rPr lang="ru-RU" sz="1200" kern="1400" dirty="0" err="1">
                <a:solidFill>
                  <a:srgbClr val="0905BB"/>
                </a:solidFill>
                <a:latin typeface="Times New Roman" panose="02020603050405020304" pitchFamily="18" charset="0"/>
                <a:cs typeface="Times New Roman" panose="02020603050405020304" pitchFamily="18" charset="0"/>
              </a:rPr>
              <a:t>яратып</a:t>
            </a:r>
            <a:r>
              <a:rPr lang="ru-RU" sz="1200" kern="1400" dirty="0">
                <a:solidFill>
                  <a:srgbClr val="0905BB"/>
                </a:solidFill>
                <a:latin typeface="Times New Roman" panose="02020603050405020304" pitchFamily="18" charset="0"/>
                <a:cs typeface="Times New Roman" panose="02020603050405020304" pitchFamily="18" charset="0"/>
              </a:rPr>
              <a:t> Кыш </a:t>
            </a:r>
            <a:r>
              <a:rPr lang="ru-RU" sz="1200" kern="1400" dirty="0" err="1" smtClean="0">
                <a:solidFill>
                  <a:srgbClr val="0905BB"/>
                </a:solidFill>
                <a:latin typeface="Times New Roman" panose="02020603050405020304" pitchFamily="18" charset="0"/>
                <a:cs typeface="Times New Roman" panose="02020603050405020304" pitchFamily="18" charset="0"/>
              </a:rPr>
              <a:t>бабай</a:t>
            </a:r>
            <a:r>
              <a:rPr lang="ru-RU" sz="1200" kern="1400" dirty="0" smtClean="0">
                <a:solidFill>
                  <a:srgbClr val="0905BB"/>
                </a:solidFill>
                <a:latin typeface="Times New Roman" panose="02020603050405020304" pitchFamily="18" charset="0"/>
                <a:cs typeface="Times New Roman" panose="02020603050405020304" pitchFamily="18" charset="0"/>
              </a:rPr>
              <a:t>.</a:t>
            </a:r>
            <a:endParaRPr lang="ru-RU" sz="1200" kern="1400" dirty="0" smtClean="0">
              <a:solidFill>
                <a:srgbClr val="000000"/>
              </a:solidFill>
              <a:latin typeface="Times New Roman" panose="02020603050405020304" pitchFamily="18" charset="0"/>
              <a:cs typeface="Times New Roman" panose="02020603050405020304" pitchFamily="18" charset="0"/>
            </a:endParaRPr>
          </a:p>
          <a:p>
            <a:pPr>
              <a:lnSpc>
                <a:spcPct val="119000"/>
              </a:lnSpc>
              <a:spcAft>
                <a:spcPts val="600"/>
              </a:spcAft>
            </a:pPr>
            <a:r>
              <a:rPr lang="ru-RU" sz="1200" b="1" kern="1400" dirty="0">
                <a:solidFill>
                  <a:srgbClr val="000000"/>
                </a:solidFill>
                <a:latin typeface="Times New Roman" panose="02020603050405020304" pitchFamily="18" charset="0"/>
                <a:cs typeface="Times New Roman" panose="02020603050405020304" pitchFamily="18" charset="0"/>
              </a:rPr>
              <a:t> </a:t>
            </a:r>
            <a:r>
              <a:rPr lang="ru-RU" sz="1200" b="1" kern="1400" dirty="0" smtClean="0">
                <a:solidFill>
                  <a:srgbClr val="000000"/>
                </a:solidFill>
                <a:latin typeface="Times New Roman" panose="02020603050405020304" pitchFamily="18" charset="0"/>
                <a:cs typeface="Times New Roman" panose="02020603050405020304" pitchFamily="18" charset="0"/>
              </a:rPr>
              <a:t>     </a:t>
            </a:r>
            <a:r>
              <a:rPr lang="tt-RU" sz="1600" b="1" dirty="0" smtClean="0">
                <a:solidFill>
                  <a:srgbClr val="FF0000"/>
                </a:solidFill>
                <a:latin typeface="Times New Roman" panose="02020603050405020304" pitchFamily="18" charset="0"/>
                <a:cs typeface="Times New Roman" panose="02020603050405020304" pitchFamily="18" charset="0"/>
              </a:rPr>
              <a:t>Яңа </a:t>
            </a:r>
            <a:r>
              <a:rPr lang="tt-RU" sz="1600" b="1" dirty="0">
                <a:solidFill>
                  <a:srgbClr val="FF0000"/>
                </a:solidFill>
                <a:latin typeface="Times New Roman" panose="02020603050405020304" pitchFamily="18" charset="0"/>
                <a:cs typeface="Times New Roman" panose="02020603050405020304" pitchFamily="18" charset="0"/>
              </a:rPr>
              <a:t>ел </a:t>
            </a:r>
            <a:r>
              <a:rPr lang="tt-RU" sz="1600" b="1" dirty="0" smtClean="0">
                <a:solidFill>
                  <a:srgbClr val="FF0000"/>
                </a:solidFill>
                <a:latin typeface="Times New Roman" panose="02020603050405020304" pitchFamily="18" charset="0"/>
                <a:cs typeface="Times New Roman" panose="02020603050405020304" pitchFamily="18" charset="0"/>
              </a:rPr>
              <a:t>белән!</a:t>
            </a:r>
            <a:endParaRPr lang="tt-RU" sz="1600" dirty="0">
              <a:solidFill>
                <a:srgbClr val="FF0000"/>
              </a:solidFill>
              <a:latin typeface="Times New Roman" panose="02020603050405020304" pitchFamily="18" charset="0"/>
              <a:cs typeface="Times New Roman" panose="02020603050405020304" pitchFamily="18" charset="0"/>
            </a:endParaRPr>
          </a:p>
          <a:p>
            <a:pPr>
              <a:lnSpc>
                <a:spcPct val="119000"/>
              </a:lnSpc>
              <a:spcAft>
                <a:spcPts val="600"/>
              </a:spcAft>
            </a:pPr>
            <a:endParaRPr lang="ru-RU" sz="800" kern="1400" dirty="0">
              <a:ln>
                <a:noFill/>
              </a:ln>
              <a:solidFill>
                <a:srgbClr val="000000"/>
              </a:solidFill>
              <a:effectLst/>
              <a:latin typeface="Gabriola" panose="04040605051002020D02" pitchFamily="82" charset="0"/>
            </a:endParaRPr>
          </a:p>
        </p:txBody>
      </p:sp>
      <p:sp>
        <p:nvSpPr>
          <p:cNvPr id="9" name="Text Box 3"/>
          <p:cNvSpPr txBox="1">
            <a:spLocks noChangeArrowheads="1"/>
          </p:cNvSpPr>
          <p:nvPr/>
        </p:nvSpPr>
        <p:spPr bwMode="auto">
          <a:xfrm>
            <a:off x="258939" y="2413147"/>
            <a:ext cx="4385519" cy="17918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txBody>
          <a:bodyPr vert="horz" wrap="square" lIns="36576" tIns="36576" rIns="36576" bIns="36576" numCol="1" anchor="t" anchorCtr="0" compatLnSpc="1">
            <a:prstTxWarp prst="textNoShape">
              <a:avLst/>
            </a:prstTxWarp>
          </a:bodyPr>
          <a:lstStyle/>
          <a:p>
            <a:pPr>
              <a:lnSpc>
                <a:spcPct val="119000"/>
              </a:lnSpc>
              <a:spcAft>
                <a:spcPts val="600"/>
              </a:spcAft>
            </a:pPr>
            <a:r>
              <a:rPr lang="ru-RU" sz="1400" i="1" dirty="0">
                <a:solidFill>
                  <a:srgbClr val="FF0000"/>
                </a:solidFill>
                <a:latin typeface="Times New Roman" panose="02020603050405020304" pitchFamily="18" charset="0"/>
              </a:rPr>
              <a:t>Ел </a:t>
            </a:r>
            <a:r>
              <a:rPr lang="ru-RU" sz="1400" i="1" dirty="0" err="1">
                <a:solidFill>
                  <a:srgbClr val="FF0000"/>
                </a:solidFill>
                <a:latin typeface="Times New Roman" panose="02020603050405020304" pitchFamily="18" charset="0"/>
              </a:rPr>
              <a:t>тәрбиячесе</a:t>
            </a:r>
            <a:r>
              <a:rPr lang="ru-RU" sz="1400" i="1" dirty="0">
                <a:solidFill>
                  <a:srgbClr val="FF0000"/>
                </a:solidFill>
                <a:latin typeface="Times New Roman" panose="02020603050405020304" pitchFamily="18" charset="0"/>
              </a:rPr>
              <a:t> -2025» </a:t>
            </a:r>
            <a:r>
              <a:rPr lang="ru-RU" sz="1400" i="1" dirty="0" err="1">
                <a:solidFill>
                  <a:srgbClr val="000000"/>
                </a:solidFill>
                <a:latin typeface="Times New Roman" panose="02020603050405020304" pitchFamily="18" charset="0"/>
              </a:rPr>
              <a:t>Районкүләм</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бәйгедә</a:t>
            </a:r>
            <a:r>
              <a:rPr lang="ru-RU" sz="1400" i="1" dirty="0">
                <a:solidFill>
                  <a:srgbClr val="000000"/>
                </a:solidFill>
                <a:latin typeface="Times New Roman" panose="02020603050405020304" pitchFamily="18" charset="0"/>
              </a:rPr>
              <a:t> 2урын </a:t>
            </a:r>
            <a:r>
              <a:rPr lang="ru-RU" sz="1400" i="1" dirty="0" err="1">
                <a:solidFill>
                  <a:srgbClr val="000000"/>
                </a:solidFill>
                <a:latin typeface="Times New Roman" panose="02020603050405020304" pitchFamily="18" charset="0"/>
              </a:rPr>
              <a:t>иясе</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Зарипова</a:t>
            </a:r>
            <a:r>
              <a:rPr lang="ru-RU" sz="1400" i="1" dirty="0">
                <a:solidFill>
                  <a:srgbClr val="000000"/>
                </a:solidFill>
                <a:latin typeface="Times New Roman" panose="02020603050405020304" pitchFamily="18" charset="0"/>
              </a:rPr>
              <a:t> А.К. </a:t>
            </a:r>
            <a:r>
              <a:rPr lang="ru-RU" sz="1400" i="1" dirty="0" err="1">
                <a:solidFill>
                  <a:srgbClr val="000000"/>
                </a:solidFill>
                <a:latin typeface="Times New Roman" panose="02020603050405020304" pitchFamily="18" charset="0"/>
              </a:rPr>
              <a:t>һәм</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Профессиональ</a:t>
            </a:r>
            <a:r>
              <a:rPr lang="ru-RU" sz="1400" i="1" dirty="0">
                <a:solidFill>
                  <a:srgbClr val="000000"/>
                </a:solidFill>
                <a:latin typeface="Times New Roman" panose="02020603050405020304" pitchFamily="18" charset="0"/>
              </a:rPr>
              <a:t> педагог» </a:t>
            </a:r>
            <a:r>
              <a:rPr lang="ru-RU" sz="1400" i="1" dirty="0" smtClean="0">
                <a:solidFill>
                  <a:srgbClr val="000000"/>
                </a:solidFill>
                <a:latin typeface="Times New Roman" panose="02020603050405020304" pitchFamily="18" charset="0"/>
              </a:rPr>
              <a:t>номинация </a:t>
            </a:r>
            <a:r>
              <a:rPr lang="ru-RU" sz="1400" i="1" dirty="0" err="1">
                <a:solidFill>
                  <a:srgbClr val="000000"/>
                </a:solidFill>
                <a:latin typeface="Times New Roman" panose="02020603050405020304" pitchFamily="18" charset="0"/>
              </a:rPr>
              <a:t>иясе</a:t>
            </a:r>
            <a:r>
              <a:rPr lang="ru-RU" sz="1400" i="1" dirty="0">
                <a:solidFill>
                  <a:srgbClr val="000000"/>
                </a:solidFill>
                <a:latin typeface="Times New Roman" panose="02020603050405020304" pitchFamily="18" charset="0"/>
              </a:rPr>
              <a:t> Гарипова Ч.Р.! </a:t>
            </a:r>
            <a:r>
              <a:rPr lang="ru-RU" sz="1400" i="1" dirty="0" err="1">
                <a:solidFill>
                  <a:srgbClr val="000000"/>
                </a:solidFill>
                <a:latin typeface="Times New Roman" panose="02020603050405020304" pitchFamily="18" charset="0"/>
              </a:rPr>
              <a:t>Сезне</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лаеклы</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җиңүләрегез</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белән</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котлыйбыз</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Ирешелгәннәрдә</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генә</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тукталып</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калмаска</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һәрвакыт</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алга</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барырга</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яңа</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үрләрне</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яулавыгызны</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телибез</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Уңышка</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ирешү</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юлында</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һәрвакыт</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бәхетле</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йолдыз</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балкысын</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алда</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торган</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барлык</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җиңүләр</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дә</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шундый</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ук</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якты</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һәм</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лаеклы</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булсын</a:t>
            </a:r>
            <a:r>
              <a:rPr lang="ru-RU" sz="1400" i="1" dirty="0">
                <a:solidFill>
                  <a:srgbClr val="000000"/>
                </a:solidFill>
                <a:latin typeface="Times New Roman" panose="02020603050405020304" pitchFamily="18" charset="0"/>
              </a:rPr>
              <a:t>!</a:t>
            </a:r>
            <a:endParaRPr lang="ru-RU" sz="536" kern="1400" dirty="0">
              <a:solidFill>
                <a:srgbClr val="000000"/>
              </a:solidFill>
              <a:latin typeface="Gabriola" panose="04040605051002020D02" pitchFamily="82" charset="0"/>
            </a:endParaRPr>
          </a:p>
          <a:p>
            <a:pPr>
              <a:lnSpc>
                <a:spcPct val="119000"/>
              </a:lnSpc>
              <a:spcAft>
                <a:spcPts val="600"/>
              </a:spcAft>
            </a:pPr>
            <a:r>
              <a:rPr lang="ru-RU" sz="536" kern="1400" dirty="0">
                <a:solidFill>
                  <a:srgbClr val="000000"/>
                </a:solidFill>
                <a:latin typeface="Gabriola" panose="04040605051002020D02" pitchFamily="82" charset="0"/>
              </a:rPr>
              <a:t> </a:t>
            </a:r>
            <a:endParaRPr lang="ru-RU" sz="536" kern="1400" dirty="0">
              <a:ln>
                <a:noFill/>
              </a:ln>
              <a:solidFill>
                <a:srgbClr val="000000"/>
              </a:solidFill>
              <a:effectLst/>
              <a:latin typeface="Gabriola" panose="04040605051002020D02" pitchFamily="82" charset="0"/>
            </a:endParaRPr>
          </a:p>
        </p:txBody>
      </p:sp>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28023" y="1486049"/>
            <a:ext cx="3406775" cy="53675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sp>
        <p:nvSpPr>
          <p:cNvPr id="16" name="Прямоугольник 15"/>
          <p:cNvSpPr/>
          <p:nvPr/>
        </p:nvSpPr>
        <p:spPr>
          <a:xfrm>
            <a:off x="8874583" y="4053930"/>
            <a:ext cx="3104394" cy="2523768"/>
          </a:xfrm>
          <a:prstGeom prst="rect">
            <a:avLst/>
          </a:prstGeom>
        </p:spPr>
        <p:txBody>
          <a:bodyPr wrap="square">
            <a:spAutoFit/>
          </a:bodyPr>
          <a:lstStyle/>
          <a:p>
            <a:r>
              <a:rPr lang="ru-RU" altLang="ru-RU" b="1" dirty="0">
                <a:solidFill>
                  <a:srgbClr val="FF0000"/>
                </a:solidFill>
                <a:latin typeface="Times New Roman" panose="02020603050405020304" pitchFamily="18" charset="0"/>
              </a:rPr>
              <a:t> </a:t>
            </a:r>
            <a:r>
              <a:rPr lang="ru-RU" altLang="ru-RU" sz="1400" b="1" dirty="0" err="1">
                <a:solidFill>
                  <a:srgbClr val="FF0000"/>
                </a:solidFill>
                <a:latin typeface="Times New Roman" panose="02020603050405020304" pitchFamily="18" charset="0"/>
              </a:rPr>
              <a:t>Хөрмәтле</a:t>
            </a:r>
            <a:r>
              <a:rPr lang="ru-RU" altLang="ru-RU" sz="1400" b="1" dirty="0">
                <a:solidFill>
                  <a:srgbClr val="FF0000"/>
                </a:solidFill>
                <a:latin typeface="Times New Roman" panose="02020603050405020304" pitchFamily="18" charset="0"/>
              </a:rPr>
              <a:t> </a:t>
            </a:r>
            <a:r>
              <a:rPr lang="ru-RU" altLang="ru-RU" sz="1400" b="1" dirty="0" err="1">
                <a:solidFill>
                  <a:srgbClr val="FF0000"/>
                </a:solidFill>
                <a:latin typeface="Times New Roman" panose="02020603050405020304" pitchFamily="18" charset="0"/>
              </a:rPr>
              <a:t>Гөлшат</a:t>
            </a:r>
            <a:r>
              <a:rPr lang="ru-RU" altLang="ru-RU" sz="1400" b="1" dirty="0">
                <a:solidFill>
                  <a:srgbClr val="FF0000"/>
                </a:solidFill>
                <a:latin typeface="Times New Roman" panose="02020603050405020304" pitchFamily="18" charset="0"/>
              </a:rPr>
              <a:t> </a:t>
            </a:r>
            <a:r>
              <a:rPr lang="ru-RU" altLang="ru-RU" sz="1400" b="1" dirty="0" err="1">
                <a:solidFill>
                  <a:srgbClr val="FF0000"/>
                </a:solidFill>
                <a:latin typeface="Times New Roman" panose="02020603050405020304" pitchFamily="18" charset="0"/>
              </a:rPr>
              <a:t>Илдаровна</a:t>
            </a:r>
            <a:r>
              <a:rPr lang="ru-RU" altLang="ru-RU" sz="1400" b="1" dirty="0">
                <a:solidFill>
                  <a:srgbClr val="FF0000"/>
                </a:solidFill>
                <a:latin typeface="Times New Roman" panose="02020603050405020304" pitchFamily="18" charset="0"/>
              </a:rPr>
              <a:t>!</a:t>
            </a:r>
            <a:r>
              <a:rPr lang="ru-RU" altLang="ru-RU" sz="1400" dirty="0">
                <a:solidFill>
                  <a:srgbClr val="FF0000"/>
                </a:solidFill>
                <a:latin typeface="Times New Roman" panose="02020603050405020304" pitchFamily="18" charset="0"/>
              </a:rPr>
              <a:t/>
            </a:r>
            <a:br>
              <a:rPr lang="ru-RU" altLang="ru-RU" sz="1400" dirty="0">
                <a:solidFill>
                  <a:srgbClr val="FF0000"/>
                </a:solidFill>
                <a:latin typeface="Times New Roman" panose="02020603050405020304" pitchFamily="18" charset="0"/>
              </a:rPr>
            </a:br>
            <a:r>
              <a:rPr lang="ru-RU" altLang="ru-RU" sz="1400" i="1" dirty="0" err="1">
                <a:solidFill>
                  <a:srgbClr val="000000"/>
                </a:solidFill>
                <a:latin typeface="Times New Roman" panose="02020603050405020304" pitchFamily="18" charset="0"/>
              </a:rPr>
              <a:t>Сезне</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олы</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бәйрәмегез</a:t>
            </a:r>
            <a:r>
              <a:rPr lang="ru-RU" altLang="ru-RU" sz="1400" i="1" dirty="0">
                <a:solidFill>
                  <a:srgbClr val="000000"/>
                </a:solidFill>
                <a:latin typeface="Times New Roman" panose="02020603050405020304" pitchFamily="18" charset="0"/>
              </a:rPr>
              <a:t> – 60 </a:t>
            </a:r>
            <a:r>
              <a:rPr lang="ru-RU" altLang="ru-RU" sz="1400" i="1" dirty="0" err="1">
                <a:solidFill>
                  <a:srgbClr val="000000"/>
                </a:solidFill>
                <a:latin typeface="Times New Roman" panose="02020603050405020304" pitchFamily="18" charset="0"/>
              </a:rPr>
              <a:t>яшьлек</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юбилеегыз</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белән</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чын</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күңелдән</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котлыйбыз</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Сезгә</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нык</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сәламәтлек</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күңел</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тынычлыгы</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гаилә</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шатлыгы</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кайгы-хәсрәтсез</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көннәр</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ак</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бәхетләр</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балаларыгызның</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күңел</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җылысын</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тоеп</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игелекләрен</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күреп</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бәхетле</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озын</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гомер</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кичерүегезне</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телибез</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Киләчәгегез</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җыр</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кебек</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матур</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кояш</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кебек</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якты</a:t>
            </a:r>
            <a:r>
              <a:rPr lang="ru-RU" altLang="ru-RU" sz="1400" i="1" dirty="0">
                <a:solidFill>
                  <a:srgbClr val="000000"/>
                </a:solidFill>
                <a:latin typeface="Times New Roman" panose="02020603050405020304" pitchFamily="18" charset="0"/>
              </a:rPr>
              <a:t> </a:t>
            </a:r>
            <a:r>
              <a:rPr lang="ru-RU" altLang="ru-RU" sz="1400" i="1" dirty="0" err="1">
                <a:solidFill>
                  <a:srgbClr val="000000"/>
                </a:solidFill>
                <a:latin typeface="Times New Roman" panose="02020603050405020304" pitchFamily="18" charset="0"/>
              </a:rPr>
              <a:t>булсын</a:t>
            </a:r>
            <a:r>
              <a:rPr lang="ru-RU" altLang="ru-RU" sz="1400" i="1" dirty="0">
                <a:solidFill>
                  <a:srgbClr val="000000"/>
                </a:solidFill>
                <a:latin typeface="Times New Roman" panose="02020603050405020304" pitchFamily="18" charset="0"/>
              </a:rPr>
              <a:t>! </a:t>
            </a:r>
            <a:endParaRPr lang="ru-RU" sz="1400" dirty="0"/>
          </a:p>
        </p:txBody>
      </p:sp>
      <p:pic>
        <p:nvPicPr>
          <p:cNvPr id="18" name="Рисунок 17"/>
          <p:cNvPicPr>
            <a:picLocks noChangeAspect="1"/>
          </p:cNvPicPr>
          <p:nvPr/>
        </p:nvPicPr>
        <p:blipFill rotWithShape="1">
          <a:blip r:embed="rId8"/>
          <a:srcRect b="50616"/>
          <a:stretch/>
        </p:blipFill>
        <p:spPr>
          <a:xfrm>
            <a:off x="445378" y="4536458"/>
            <a:ext cx="2038278" cy="1753406"/>
          </a:xfrm>
          <a:prstGeom prst="rect">
            <a:avLst/>
          </a:prstGeom>
        </p:spPr>
      </p:pic>
      <p:pic>
        <p:nvPicPr>
          <p:cNvPr id="19" name="Рисунок 18"/>
          <p:cNvPicPr>
            <a:picLocks noChangeAspect="1"/>
          </p:cNvPicPr>
          <p:nvPr/>
        </p:nvPicPr>
        <p:blipFill>
          <a:blip r:embed="rId9"/>
          <a:stretch>
            <a:fillRect/>
          </a:stretch>
        </p:blipFill>
        <p:spPr>
          <a:xfrm>
            <a:off x="2761414" y="4349535"/>
            <a:ext cx="2126394" cy="2251476"/>
          </a:xfrm>
          <a:prstGeom prst="rect">
            <a:avLst/>
          </a:prstGeom>
          <a:ln>
            <a:noFill/>
          </a:ln>
          <a:effectLst>
            <a:softEdge rad="112500"/>
          </a:effectLst>
        </p:spPr>
      </p:pic>
      <p:pic>
        <p:nvPicPr>
          <p:cNvPr id="21" name="Рисунок 20"/>
          <p:cNvPicPr>
            <a:picLocks noChangeAspect="1"/>
          </p:cNvPicPr>
          <p:nvPr/>
        </p:nvPicPr>
        <p:blipFill>
          <a:blip r:embed="rId10"/>
          <a:stretch>
            <a:fillRect/>
          </a:stretch>
        </p:blipFill>
        <p:spPr>
          <a:xfrm>
            <a:off x="1717197" y="1171980"/>
            <a:ext cx="1990476" cy="1247619"/>
          </a:xfrm>
          <a:prstGeom prst="rect">
            <a:avLst/>
          </a:prstGeom>
        </p:spPr>
      </p:pic>
      <p:pic>
        <p:nvPicPr>
          <p:cNvPr id="34" name="Picture 10"/>
          <p:cNvPicPr>
            <a:picLocks noChangeAspect="1" noChangeArrowheads="1"/>
          </p:cNvPicPr>
          <p:nvPr/>
        </p:nvPicPr>
        <p:blipFill>
          <a:blip r:embed="rId11">
            <a:extLst>
              <a:ext uri="{28A0092B-C50C-407E-A947-70E740481C1C}">
                <a14:useLocalDpi xmlns:a14="http://schemas.microsoft.com/office/drawing/2010/main" val="0"/>
              </a:ext>
            </a:extLst>
          </a:blip>
          <a:srcRect t="11168" b="11168"/>
          <a:stretch>
            <a:fillRect/>
          </a:stretch>
        </p:blipFill>
        <p:spPr bwMode="auto">
          <a:xfrm>
            <a:off x="4289272" y="2449955"/>
            <a:ext cx="1012125" cy="9020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pic>
        <p:nvPicPr>
          <p:cNvPr id="35" name="Picture 10"/>
          <p:cNvPicPr>
            <a:picLocks noChangeAspect="1" noChangeArrowheads="1"/>
          </p:cNvPicPr>
          <p:nvPr/>
        </p:nvPicPr>
        <p:blipFill>
          <a:blip r:embed="rId11">
            <a:extLst>
              <a:ext uri="{28A0092B-C50C-407E-A947-70E740481C1C}">
                <a14:useLocalDpi xmlns:a14="http://schemas.microsoft.com/office/drawing/2010/main" val="0"/>
              </a:ext>
            </a:extLst>
          </a:blip>
          <a:srcRect t="11168" b="11168"/>
          <a:stretch>
            <a:fillRect/>
          </a:stretch>
        </p:blipFill>
        <p:spPr bwMode="auto">
          <a:xfrm>
            <a:off x="6375133" y="5675646"/>
            <a:ext cx="1012125" cy="9020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pic>
        <p:nvPicPr>
          <p:cNvPr id="36" name="Picture 10"/>
          <p:cNvPicPr>
            <a:picLocks noChangeAspect="1" noChangeArrowheads="1"/>
          </p:cNvPicPr>
          <p:nvPr/>
        </p:nvPicPr>
        <p:blipFill>
          <a:blip r:embed="rId11">
            <a:extLst>
              <a:ext uri="{28A0092B-C50C-407E-A947-70E740481C1C}">
                <a14:useLocalDpi xmlns:a14="http://schemas.microsoft.com/office/drawing/2010/main" val="0"/>
              </a:ext>
            </a:extLst>
          </a:blip>
          <a:srcRect t="11168" b="11168"/>
          <a:stretch>
            <a:fillRect/>
          </a:stretch>
        </p:blipFill>
        <p:spPr bwMode="auto">
          <a:xfrm>
            <a:off x="1813265" y="5969647"/>
            <a:ext cx="1012125" cy="9020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pic>
        <p:nvPicPr>
          <p:cNvPr id="23" name="Рисунок 22"/>
          <p:cNvPicPr>
            <a:picLocks noChangeAspect="1"/>
          </p:cNvPicPr>
          <p:nvPr/>
        </p:nvPicPr>
        <p:blipFill rotWithShape="1">
          <a:blip r:embed="rId12" cstate="print">
            <a:extLst>
              <a:ext uri="{28A0092B-C50C-407E-A947-70E740481C1C}">
                <a14:useLocalDpi xmlns:a14="http://schemas.microsoft.com/office/drawing/2010/main" val="0"/>
              </a:ext>
            </a:extLst>
          </a:blip>
          <a:srcRect l="28015" t="25333" r="5496" b="14133"/>
          <a:stretch/>
        </p:blipFill>
        <p:spPr>
          <a:xfrm>
            <a:off x="9510306" y="2168080"/>
            <a:ext cx="1637137" cy="1987327"/>
          </a:xfrm>
          <a:prstGeom prst="rect">
            <a:avLst/>
          </a:prstGeom>
          <a:ln>
            <a:noFill/>
          </a:ln>
          <a:effectLst>
            <a:softEdge rad="112500"/>
          </a:effectLst>
        </p:spPr>
      </p:pic>
    </p:spTree>
    <p:extLst>
      <p:ext uri="{BB962C8B-B14F-4D97-AF65-F5344CB8AC3E}">
        <p14:creationId xmlns:p14="http://schemas.microsoft.com/office/powerpoint/2010/main" val="5242489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548854" y="-541060"/>
            <a:ext cx="2978150" cy="40322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sp>
        <p:nvSpPr>
          <p:cNvPr id="3" name="Прямоугольник 2"/>
          <p:cNvSpPr/>
          <p:nvPr/>
        </p:nvSpPr>
        <p:spPr>
          <a:xfrm>
            <a:off x="603348" y="1140423"/>
            <a:ext cx="2896331" cy="1396151"/>
          </a:xfrm>
          <a:prstGeom prst="rect">
            <a:avLst/>
          </a:prstGeom>
        </p:spPr>
        <p:txBody>
          <a:bodyPr wrap="square">
            <a:spAutoFit/>
          </a:bodyPr>
          <a:lstStyle/>
          <a:p>
            <a:pPr algn="ctr">
              <a:lnSpc>
                <a:spcPct val="119000"/>
              </a:lnSpc>
              <a:spcAft>
                <a:spcPts val="600"/>
              </a:spcAft>
            </a:pPr>
            <a:r>
              <a:rPr lang="ru-RU" sz="1200" kern="1400" dirty="0" err="1">
                <a:solidFill>
                  <a:srgbClr val="C00000"/>
                </a:solidFill>
                <a:latin typeface="Times New Roman" panose="02020603050405020304" pitchFamily="18" charset="0"/>
                <a:cs typeface="Times New Roman" panose="02020603050405020304" pitchFamily="18" charset="0"/>
              </a:rPr>
              <a:t>Каршылыйк</a:t>
            </a:r>
            <a:r>
              <a:rPr lang="ru-RU" sz="1200" kern="1400" dirty="0">
                <a:solidFill>
                  <a:srgbClr val="C00000"/>
                </a:solidFill>
                <a:latin typeface="Times New Roman" panose="02020603050405020304" pitchFamily="18" charset="0"/>
                <a:cs typeface="Times New Roman" panose="02020603050405020304" pitchFamily="18" charset="0"/>
              </a:rPr>
              <a:t>, </a:t>
            </a:r>
            <a:r>
              <a:rPr lang="ru-RU" sz="1200" kern="1400" dirty="0" err="1">
                <a:solidFill>
                  <a:srgbClr val="C00000"/>
                </a:solidFill>
                <a:latin typeface="Times New Roman" panose="02020603050405020304" pitchFamily="18" charset="0"/>
                <a:cs typeface="Times New Roman" panose="02020603050405020304" pitchFamily="18" charset="0"/>
              </a:rPr>
              <a:t>дуслар</a:t>
            </a:r>
            <a:r>
              <a:rPr lang="ru-RU" sz="1200" kern="1400" dirty="0">
                <a:solidFill>
                  <a:srgbClr val="C00000"/>
                </a:solidFill>
                <a:latin typeface="Times New Roman" panose="02020603050405020304" pitchFamily="18" charset="0"/>
                <a:cs typeface="Times New Roman" panose="02020603050405020304" pitchFamily="18" charset="0"/>
              </a:rPr>
              <a:t>,                                                                                                                                           </a:t>
            </a:r>
            <a:r>
              <a:rPr lang="ru-RU" sz="1200" kern="1400" dirty="0" err="1">
                <a:solidFill>
                  <a:srgbClr val="C00000"/>
                </a:solidFill>
                <a:latin typeface="Times New Roman" panose="02020603050405020304" pitchFamily="18" charset="0"/>
                <a:cs typeface="Times New Roman" panose="02020603050405020304" pitchFamily="18" charset="0"/>
              </a:rPr>
              <a:t>бергәләп</a:t>
            </a:r>
            <a:r>
              <a:rPr lang="ru-RU" sz="1200" kern="1400" dirty="0">
                <a:solidFill>
                  <a:srgbClr val="C00000"/>
                </a:solidFill>
                <a:latin typeface="Times New Roman" panose="02020603050405020304" pitchFamily="18" charset="0"/>
                <a:cs typeface="Times New Roman" panose="02020603050405020304" pitchFamily="18" charset="0"/>
              </a:rPr>
              <a:t>:</a:t>
            </a:r>
            <a:br>
              <a:rPr lang="ru-RU" sz="1200" kern="1400" dirty="0">
                <a:solidFill>
                  <a:srgbClr val="C00000"/>
                </a:solidFill>
                <a:latin typeface="Times New Roman" panose="02020603050405020304" pitchFamily="18" charset="0"/>
                <a:cs typeface="Times New Roman" panose="02020603050405020304" pitchFamily="18" charset="0"/>
              </a:rPr>
            </a:br>
            <a:r>
              <a:rPr lang="ru-RU" sz="1200" kern="1400" dirty="0" err="1">
                <a:solidFill>
                  <a:srgbClr val="C00000"/>
                </a:solidFill>
                <a:latin typeface="Times New Roman" panose="02020603050405020304" pitchFamily="18" charset="0"/>
                <a:cs typeface="Times New Roman" panose="02020603050405020304" pitchFamily="18" charset="0"/>
              </a:rPr>
              <a:t>Яңа</a:t>
            </a:r>
            <a:r>
              <a:rPr lang="ru-RU" sz="1200" kern="1400" dirty="0">
                <a:solidFill>
                  <a:srgbClr val="C00000"/>
                </a:solidFill>
                <a:latin typeface="Times New Roman" panose="02020603050405020304" pitchFamily="18" charset="0"/>
                <a:cs typeface="Times New Roman" panose="02020603050405020304" pitchFamily="18" charset="0"/>
              </a:rPr>
              <a:t> ел </a:t>
            </a:r>
            <a:r>
              <a:rPr lang="ru-RU" sz="1200" kern="1400" dirty="0" err="1">
                <a:solidFill>
                  <a:srgbClr val="C00000"/>
                </a:solidFill>
                <a:latin typeface="Times New Roman" panose="02020603050405020304" pitchFamily="18" charset="0"/>
                <a:cs typeface="Times New Roman" panose="02020603050405020304" pitchFamily="18" charset="0"/>
              </a:rPr>
              <a:t>килә</a:t>
            </a:r>
            <a:r>
              <a:rPr lang="ru-RU" sz="1200" kern="1400" dirty="0">
                <a:solidFill>
                  <a:srgbClr val="C00000"/>
                </a:solidFill>
                <a:latin typeface="Times New Roman" panose="02020603050405020304" pitchFamily="18" charset="0"/>
                <a:cs typeface="Times New Roman" panose="02020603050405020304" pitchFamily="18" charset="0"/>
              </a:rPr>
              <a:t> </a:t>
            </a:r>
            <a:r>
              <a:rPr lang="ru-RU" sz="1200" kern="1400" dirty="0" err="1">
                <a:solidFill>
                  <a:srgbClr val="C00000"/>
                </a:solidFill>
                <a:latin typeface="Times New Roman" panose="02020603050405020304" pitchFamily="18" charset="0"/>
                <a:cs typeface="Times New Roman" panose="02020603050405020304" pitchFamily="18" charset="0"/>
              </a:rPr>
              <a:t>безгә</a:t>
            </a:r>
            <a:r>
              <a:rPr lang="ru-RU" sz="1200" kern="1400" dirty="0">
                <a:solidFill>
                  <a:srgbClr val="C00000"/>
                </a:solidFill>
                <a:latin typeface="Times New Roman" panose="02020603050405020304" pitchFamily="18" charset="0"/>
                <a:cs typeface="Times New Roman" panose="02020603050405020304" pitchFamily="18" charset="0"/>
              </a:rPr>
              <a:t>!</a:t>
            </a:r>
            <a:br>
              <a:rPr lang="ru-RU" sz="1200" kern="1400" dirty="0">
                <a:solidFill>
                  <a:srgbClr val="C00000"/>
                </a:solidFill>
                <a:latin typeface="Times New Roman" panose="02020603050405020304" pitchFamily="18" charset="0"/>
                <a:cs typeface="Times New Roman" panose="02020603050405020304" pitchFamily="18" charset="0"/>
              </a:rPr>
            </a:br>
            <a:r>
              <a:rPr lang="ru-RU" sz="1200" kern="1400" dirty="0" err="1">
                <a:solidFill>
                  <a:srgbClr val="C00000"/>
                </a:solidFill>
                <a:latin typeface="Times New Roman" panose="02020603050405020304" pitchFamily="18" charset="0"/>
                <a:cs typeface="Times New Roman" panose="02020603050405020304" pitchFamily="18" charset="0"/>
              </a:rPr>
              <a:t>Әнә</a:t>
            </a:r>
            <a:r>
              <a:rPr lang="ru-RU" sz="1200" kern="1400" dirty="0">
                <a:solidFill>
                  <a:srgbClr val="C00000"/>
                </a:solidFill>
                <a:latin typeface="Times New Roman" panose="02020603050405020304" pitchFamily="18" charset="0"/>
                <a:cs typeface="Times New Roman" panose="02020603050405020304" pitchFamily="18" charset="0"/>
              </a:rPr>
              <a:t> </a:t>
            </a:r>
            <a:r>
              <a:rPr lang="ru-RU" sz="1200" kern="1400" dirty="0" err="1">
                <a:solidFill>
                  <a:srgbClr val="C00000"/>
                </a:solidFill>
                <a:latin typeface="Times New Roman" panose="02020603050405020304" pitchFamily="18" charset="0"/>
                <a:cs typeface="Times New Roman" panose="02020603050405020304" pitchFamily="18" charset="0"/>
              </a:rPr>
              <a:t>күпме</a:t>
            </a:r>
            <a:r>
              <a:rPr lang="ru-RU" sz="1200" kern="1400" dirty="0">
                <a:solidFill>
                  <a:srgbClr val="C00000"/>
                </a:solidFill>
                <a:latin typeface="Times New Roman" panose="02020603050405020304" pitchFamily="18" charset="0"/>
                <a:cs typeface="Times New Roman" panose="02020603050405020304" pitchFamily="18" charset="0"/>
              </a:rPr>
              <a:t> кунак </a:t>
            </a:r>
            <a:r>
              <a:rPr lang="ru-RU" sz="1200" kern="1400" dirty="0" err="1">
                <a:solidFill>
                  <a:srgbClr val="C00000"/>
                </a:solidFill>
                <a:latin typeface="Times New Roman" panose="02020603050405020304" pitchFamily="18" charset="0"/>
                <a:cs typeface="Times New Roman" panose="02020603050405020304" pitchFamily="18" charset="0"/>
              </a:rPr>
              <a:t>килгән</a:t>
            </a:r>
            <a:r>
              <a:rPr lang="ru-RU" sz="1200" kern="1400" dirty="0">
                <a:solidFill>
                  <a:srgbClr val="C00000"/>
                </a:solidFill>
                <a:latin typeface="Times New Roman" panose="02020603050405020304" pitchFamily="18" charset="0"/>
                <a:cs typeface="Times New Roman" panose="02020603050405020304" pitchFamily="18" charset="0"/>
              </a:rPr>
              <a:t/>
            </a:r>
            <a:br>
              <a:rPr lang="ru-RU" sz="1200" kern="1400" dirty="0">
                <a:solidFill>
                  <a:srgbClr val="C00000"/>
                </a:solidFill>
                <a:latin typeface="Times New Roman" panose="02020603050405020304" pitchFamily="18" charset="0"/>
                <a:cs typeface="Times New Roman" panose="02020603050405020304" pitchFamily="18" charset="0"/>
              </a:rPr>
            </a:br>
            <a:r>
              <a:rPr lang="ru-RU" sz="1200" kern="1400" dirty="0" err="1">
                <a:solidFill>
                  <a:srgbClr val="C00000"/>
                </a:solidFill>
                <a:latin typeface="Times New Roman" panose="02020603050405020304" pitchFamily="18" charset="0"/>
                <a:cs typeface="Times New Roman" panose="02020603050405020304" pitchFamily="18" charset="0"/>
              </a:rPr>
              <a:t>Әйләнә</a:t>
            </a:r>
            <a:r>
              <a:rPr lang="ru-RU" sz="1200" kern="1400" dirty="0">
                <a:solidFill>
                  <a:srgbClr val="C00000"/>
                </a:solidFill>
                <a:latin typeface="Times New Roman" panose="02020603050405020304" pitchFamily="18" charset="0"/>
                <a:cs typeface="Times New Roman" panose="02020603050405020304" pitchFamily="18" charset="0"/>
              </a:rPr>
              <a:t> - </a:t>
            </a:r>
            <a:r>
              <a:rPr lang="ru-RU" sz="1200" kern="1400" dirty="0" err="1">
                <a:solidFill>
                  <a:srgbClr val="C00000"/>
                </a:solidFill>
                <a:latin typeface="Times New Roman" panose="02020603050405020304" pitchFamily="18" charset="0"/>
                <a:cs typeface="Times New Roman" panose="02020603050405020304" pitchFamily="18" charset="0"/>
              </a:rPr>
              <a:t>тирәбезгә</a:t>
            </a:r>
            <a:r>
              <a:rPr lang="ru-RU" sz="1200" kern="1400" dirty="0">
                <a:solidFill>
                  <a:srgbClr val="C00000"/>
                </a:solidFill>
                <a:latin typeface="Times New Roman" panose="02020603050405020304" pitchFamily="18" charset="0"/>
                <a:cs typeface="Times New Roman" panose="02020603050405020304" pitchFamily="18" charset="0"/>
              </a:rPr>
              <a:t>.</a:t>
            </a:r>
            <a:endParaRPr lang="ru-RU" sz="1200" kern="1400" dirty="0">
              <a:solidFill>
                <a:srgbClr val="000000"/>
              </a:solidFill>
              <a:latin typeface="Times New Roman" panose="02020603050405020304" pitchFamily="18" charset="0"/>
              <a:cs typeface="Times New Roman" panose="02020603050405020304" pitchFamily="18" charset="0"/>
            </a:endParaRPr>
          </a:p>
          <a:p>
            <a:pPr>
              <a:lnSpc>
                <a:spcPct val="119000"/>
              </a:lnSpc>
              <a:spcAft>
                <a:spcPts val="600"/>
              </a:spcAft>
            </a:pPr>
            <a:r>
              <a:rPr lang="ru-RU" sz="700" kern="1400" dirty="0">
                <a:solidFill>
                  <a:srgbClr val="000000"/>
                </a:solidFill>
                <a:latin typeface="Gabriola" panose="04040605051002020D02" pitchFamily="82" charset="0"/>
              </a:rPr>
              <a:t> </a:t>
            </a:r>
            <a:endParaRPr lang="ru-RU" sz="700" kern="1400" dirty="0">
              <a:ln>
                <a:noFill/>
              </a:ln>
              <a:solidFill>
                <a:srgbClr val="000000"/>
              </a:solidFill>
              <a:effectLst/>
              <a:latin typeface="Gabriola" panose="04040605051002020D02" pitchFamily="82" charset="0"/>
            </a:endParaRPr>
          </a:p>
        </p:txBody>
      </p:sp>
      <p:pic>
        <p:nvPicPr>
          <p:cNvPr id="2051" name="Picture 3" descr="снег"/>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148752">
            <a:off x="10123489" y="296195"/>
            <a:ext cx="2062162" cy="1517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425999">
            <a:off x="10089422" y="1131675"/>
            <a:ext cx="1671638" cy="66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871" y="309636"/>
            <a:ext cx="2428875" cy="2428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32768" y="121247"/>
            <a:ext cx="3391814" cy="2122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75622" y="4641875"/>
            <a:ext cx="3689470" cy="2149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6"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22715" y="175293"/>
            <a:ext cx="3708826" cy="27412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7"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2026" y="4875015"/>
            <a:ext cx="3606800" cy="1979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8"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28754" y="3571960"/>
            <a:ext cx="3468770" cy="238231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9" name="Picture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28576" y="2708373"/>
            <a:ext cx="3157757" cy="19971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60" name="Picture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753648" y="2283717"/>
            <a:ext cx="3535732" cy="21146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61" name="Picture 13" descr="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9549606" y="4215606"/>
            <a:ext cx="2692400" cy="2592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sp>
        <p:nvSpPr>
          <p:cNvPr id="4" name="Text Box 14"/>
          <p:cNvSpPr txBox="1">
            <a:spLocks noChangeArrowheads="1"/>
          </p:cNvSpPr>
          <p:nvPr/>
        </p:nvSpPr>
        <p:spPr bwMode="auto">
          <a:xfrm>
            <a:off x="7446097" y="1753098"/>
            <a:ext cx="2371725" cy="463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FFFF00"/>
                </a:solidFill>
                <a:effectLst/>
                <a:latin typeface="Times New Roman" panose="02020603050405020304" pitchFamily="18" charset="0"/>
              </a:rPr>
              <a:t>Кыш </a:t>
            </a:r>
            <a:r>
              <a:rPr kumimoji="0" lang="ru-RU" altLang="ru-RU" sz="1600" b="0" i="0" u="none" strike="noStrike" cap="none" normalizeH="0" baseline="0" dirty="0" err="1" smtClean="0">
                <a:ln>
                  <a:noFill/>
                </a:ln>
                <a:solidFill>
                  <a:srgbClr val="FFFF00"/>
                </a:solidFill>
                <a:effectLst/>
                <a:latin typeface="Times New Roman" panose="02020603050405020304" pitchFamily="18" charset="0"/>
              </a:rPr>
              <a:t>бабай</a:t>
            </a:r>
            <a:r>
              <a:rPr kumimoji="0" lang="ru-RU" altLang="ru-RU" sz="1600" b="0" i="0" u="none" strike="noStrike" cap="none" normalizeH="0" baseline="0" dirty="0" smtClean="0">
                <a:ln>
                  <a:noFill/>
                </a:ln>
                <a:solidFill>
                  <a:srgbClr val="FFFF00"/>
                </a:solidFill>
                <a:effectLst/>
                <a:latin typeface="Times New Roman" panose="02020603050405020304" pitchFamily="18" charset="0"/>
              </a:rPr>
              <a:t> </a:t>
            </a:r>
            <a:r>
              <a:rPr kumimoji="0" lang="ru-RU" altLang="ru-RU" sz="1600" b="0" i="0" u="none" strike="noStrike" cap="none" normalizeH="0" baseline="0" dirty="0" err="1" smtClean="0">
                <a:ln>
                  <a:noFill/>
                </a:ln>
                <a:solidFill>
                  <a:srgbClr val="FFFF00"/>
                </a:solidFill>
                <a:effectLst/>
                <a:latin typeface="Times New Roman" panose="02020603050405020304" pitchFamily="18" charset="0"/>
              </a:rPr>
              <a:t>бүләкләре</a:t>
            </a:r>
            <a:endParaRPr kumimoji="0" lang="ru-RU" altLang="ru-RU" sz="1600" b="0" i="0" u="none" strike="noStrike" cap="none" normalizeH="0" baseline="0" dirty="0" smtClean="0">
              <a:ln>
                <a:noFill/>
              </a:ln>
              <a:solidFill>
                <a:srgbClr val="FFFF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rgbClr val="FFFF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1" i="0" u="none" strike="noStrike" cap="none" normalizeH="0" baseline="0" dirty="0" smtClean="0">
              <a:ln>
                <a:noFill/>
              </a:ln>
              <a:solidFill>
                <a:srgbClr val="FFFF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5" name="Прямоугольник 4"/>
          <p:cNvSpPr/>
          <p:nvPr/>
        </p:nvSpPr>
        <p:spPr>
          <a:xfrm>
            <a:off x="8713110" y="4102696"/>
            <a:ext cx="1471878" cy="338554"/>
          </a:xfrm>
          <a:prstGeom prst="rect">
            <a:avLst/>
          </a:prstGeom>
        </p:spPr>
        <p:txBody>
          <a:bodyPr wrap="none">
            <a:spAutoFit/>
          </a:bodyPr>
          <a:lstStyle/>
          <a:p>
            <a:pPr lvl="0" eaLnBrk="0" fontAlgn="base" hangingPunct="0">
              <a:spcBef>
                <a:spcPct val="0"/>
              </a:spcBef>
              <a:spcAft>
                <a:spcPct val="0"/>
              </a:spcAft>
            </a:pPr>
            <a:r>
              <a:rPr lang="ru-RU" altLang="ru-RU" sz="1600" dirty="0" smtClean="0">
                <a:solidFill>
                  <a:srgbClr val="FFFF00"/>
                </a:solidFill>
                <a:latin typeface="Times New Roman" panose="02020603050405020304" pitchFamily="18" charset="0"/>
              </a:rPr>
              <a:t>Я</a:t>
            </a:r>
            <a:r>
              <a:rPr lang="tt-RU" altLang="ru-RU" sz="1600" dirty="0" smtClean="0">
                <a:solidFill>
                  <a:srgbClr val="FFFF00"/>
                </a:solidFill>
                <a:latin typeface="Times New Roman" panose="02020603050405020304" pitchFamily="18" charset="0"/>
              </a:rPr>
              <a:t>ңа ел сәяхәте</a:t>
            </a:r>
            <a:endParaRPr lang="ru-RU" altLang="ru-RU" sz="1600" dirty="0">
              <a:solidFill>
                <a:srgbClr val="FFFF00"/>
              </a:solidFill>
              <a:latin typeface="Times New Roman" panose="02020603050405020304" pitchFamily="18" charset="0"/>
            </a:endParaRPr>
          </a:p>
        </p:txBody>
      </p:sp>
      <p:sp>
        <p:nvSpPr>
          <p:cNvPr id="6" name="Text Box 15"/>
          <p:cNvSpPr txBox="1">
            <a:spLocks noChangeArrowheads="1"/>
          </p:cNvSpPr>
          <p:nvPr/>
        </p:nvSpPr>
        <p:spPr bwMode="auto">
          <a:xfrm>
            <a:off x="4360756" y="2356392"/>
            <a:ext cx="1377950" cy="360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FFFF00"/>
                </a:solidFill>
                <a:effectLst/>
                <a:latin typeface="Times New Roman" panose="02020603050405020304" pitchFamily="18" charset="0"/>
              </a:rPr>
              <a:t>Я</a:t>
            </a:r>
            <a:r>
              <a:rPr kumimoji="0" lang="tt-RU" altLang="ru-RU" sz="1600" b="0" i="0" u="none" strike="noStrike" cap="none" normalizeH="0" baseline="0" dirty="0" smtClean="0">
                <a:ln>
                  <a:noFill/>
                </a:ln>
                <a:solidFill>
                  <a:srgbClr val="FFFF00"/>
                </a:solidFill>
                <a:effectLst/>
                <a:latin typeface="Times New Roman" panose="02020603050405020304" pitchFamily="18" charset="0"/>
              </a:rPr>
              <a:t>ңа ел әкияте</a:t>
            </a:r>
            <a:endParaRPr kumimoji="0" lang="ru-RU" altLang="ru-RU" sz="1600" b="0" i="0" u="none" strike="noStrike" cap="none" normalizeH="0" baseline="0" dirty="0" smtClean="0">
              <a:ln>
                <a:noFill/>
              </a:ln>
              <a:solidFill>
                <a:schemeClr val="tx1"/>
              </a:solidFill>
              <a:effectLst/>
              <a:latin typeface="Arial" panose="020B0604020202020204" pitchFamily="34" charset="0"/>
            </a:endParaRPr>
          </a:p>
        </p:txBody>
      </p:sp>
      <p:sp>
        <p:nvSpPr>
          <p:cNvPr id="7" name="Text Box 16"/>
          <p:cNvSpPr txBox="1">
            <a:spLocks noChangeArrowheads="1"/>
          </p:cNvSpPr>
          <p:nvPr/>
        </p:nvSpPr>
        <p:spPr bwMode="auto">
          <a:xfrm>
            <a:off x="603348" y="6396190"/>
            <a:ext cx="3463925" cy="679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FFFF00"/>
                </a:solidFill>
                <a:effectLst/>
                <a:latin typeface="Times New Roman" panose="02020603050405020304" pitchFamily="18" charset="0"/>
              </a:rPr>
              <a:t>        </a:t>
            </a:r>
            <a:r>
              <a:rPr kumimoji="0" lang="ru-RU" altLang="ru-RU" sz="1600" b="0" i="0" u="none" strike="noStrike" cap="none" normalizeH="0" baseline="0" dirty="0" err="1" smtClean="0">
                <a:ln>
                  <a:noFill/>
                </a:ln>
                <a:solidFill>
                  <a:srgbClr val="FFFF00"/>
                </a:solidFill>
                <a:effectLst/>
                <a:latin typeface="Times New Roman" panose="02020603050405020304" pitchFamily="18" charset="0"/>
              </a:rPr>
              <a:t>Куяннар</a:t>
            </a:r>
            <a:r>
              <a:rPr kumimoji="0" lang="ru-RU" altLang="ru-RU" sz="1600" b="0" i="0" u="none" strike="noStrike" cap="none" normalizeH="0" baseline="0" dirty="0" smtClean="0">
                <a:ln>
                  <a:noFill/>
                </a:ln>
                <a:solidFill>
                  <a:srgbClr val="FFFF00"/>
                </a:solidFill>
                <a:effectLst/>
                <a:latin typeface="Times New Roman" panose="02020603050405020304" pitchFamily="18" charset="0"/>
              </a:rPr>
              <a:t> </a:t>
            </a:r>
            <a:r>
              <a:rPr kumimoji="0" lang="ru-RU" altLang="ru-RU" sz="1600" b="0" i="0" u="none" strike="noStrike" cap="none" normalizeH="0" baseline="0" dirty="0" err="1" smtClean="0">
                <a:ln>
                  <a:noFill/>
                </a:ln>
                <a:solidFill>
                  <a:srgbClr val="FFFF00"/>
                </a:solidFill>
                <a:effectLst/>
                <a:latin typeface="Times New Roman" panose="02020603050405020304" pitchFamily="18" charset="0"/>
              </a:rPr>
              <a:t>чыршы</a:t>
            </a:r>
            <a:r>
              <a:rPr kumimoji="0" lang="ru-RU" altLang="ru-RU" sz="1600" b="0" i="0" u="none" strike="noStrike" cap="none" normalizeH="0" baseline="0" dirty="0" smtClean="0">
                <a:ln>
                  <a:noFill/>
                </a:ln>
                <a:solidFill>
                  <a:srgbClr val="FFFF00"/>
                </a:solidFill>
                <a:effectLst/>
                <a:latin typeface="Times New Roman" panose="02020603050405020304" pitchFamily="18" charset="0"/>
              </a:rPr>
              <a:t> </a:t>
            </a:r>
            <a:r>
              <a:rPr kumimoji="0" lang="ru-RU" altLang="ru-RU" sz="1600" b="0" i="0" u="none" strike="noStrike" cap="none" normalizeH="0" baseline="0" dirty="0" err="1" smtClean="0">
                <a:ln>
                  <a:noFill/>
                </a:ln>
                <a:solidFill>
                  <a:srgbClr val="FFFF00"/>
                </a:solidFill>
                <a:effectLst/>
                <a:latin typeface="Times New Roman" panose="02020603050405020304" pitchFamily="18" charset="0"/>
              </a:rPr>
              <a:t>янында</a:t>
            </a:r>
            <a:endParaRPr kumimoji="0" lang="ru-RU" altLang="ru-RU" sz="1600" b="0" i="0" u="none" strike="noStrike" cap="none" normalizeH="0" baseline="0" dirty="0" smtClean="0">
              <a:ln>
                <a:noFill/>
              </a:ln>
              <a:solidFill>
                <a:srgbClr val="FFFF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rgbClr val="FFFF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2600" b="1" i="0" u="none" strike="noStrike" cap="none" normalizeH="0" baseline="0" dirty="0" smtClean="0">
              <a:ln>
                <a:noFill/>
              </a:ln>
              <a:solidFill>
                <a:srgbClr val="FFFF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8" name="Text Box 17"/>
          <p:cNvSpPr txBox="1">
            <a:spLocks noChangeArrowheads="1"/>
          </p:cNvSpPr>
          <p:nvPr/>
        </p:nvSpPr>
        <p:spPr bwMode="auto">
          <a:xfrm>
            <a:off x="1146505" y="4397940"/>
            <a:ext cx="1828800" cy="373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err="1" smtClean="0">
                <a:ln>
                  <a:noFill/>
                </a:ln>
                <a:solidFill>
                  <a:srgbClr val="FFFF00"/>
                </a:solidFill>
                <a:effectLst/>
                <a:latin typeface="Times New Roman" panose="02020603050405020304" pitchFamily="18" charset="0"/>
              </a:rPr>
              <a:t>Исәнме</a:t>
            </a:r>
            <a:r>
              <a:rPr kumimoji="0" lang="ru-RU" altLang="ru-RU" sz="1600" b="0" i="0" u="none" strike="noStrike" cap="none" normalizeH="0" baseline="0" dirty="0" smtClean="0">
                <a:ln>
                  <a:noFill/>
                </a:ln>
                <a:solidFill>
                  <a:srgbClr val="FFFF00"/>
                </a:solidFill>
                <a:effectLst/>
                <a:latin typeface="Times New Roman" panose="02020603050405020304" pitchFamily="18" charset="0"/>
              </a:rPr>
              <a:t> Кыш </a:t>
            </a:r>
            <a:r>
              <a:rPr kumimoji="0" lang="ru-RU" altLang="ru-RU" sz="1600" b="0" i="0" u="none" strike="noStrike" cap="none" normalizeH="0" baseline="0" dirty="0" err="1" smtClean="0">
                <a:ln>
                  <a:noFill/>
                </a:ln>
                <a:solidFill>
                  <a:srgbClr val="FFFF00"/>
                </a:solidFill>
                <a:effectLst/>
                <a:latin typeface="Times New Roman" panose="02020603050405020304" pitchFamily="18" charset="0"/>
              </a:rPr>
              <a:t>бабай</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9" name="Прямоугольник 8"/>
          <p:cNvSpPr/>
          <p:nvPr/>
        </p:nvSpPr>
        <p:spPr>
          <a:xfrm>
            <a:off x="8305800" y="6280207"/>
            <a:ext cx="6096000" cy="1934697"/>
          </a:xfrm>
          <a:prstGeom prst="rect">
            <a:avLst/>
          </a:prstGeom>
        </p:spPr>
        <p:txBody>
          <a:bodyPr>
            <a:spAutoFit/>
          </a:bodyPr>
          <a:lstStyle/>
          <a:p>
            <a:pPr>
              <a:lnSpc>
                <a:spcPct val="119000"/>
              </a:lnSpc>
              <a:spcAft>
                <a:spcPts val="600"/>
              </a:spcAft>
            </a:pPr>
            <a:r>
              <a:rPr lang="ru-RU" sz="1600" kern="1400" dirty="0" err="1">
                <a:solidFill>
                  <a:srgbClr val="FFFF00"/>
                </a:solidFill>
                <a:latin typeface="Times New Roman" panose="02020603050405020304" pitchFamily="18" charset="0"/>
              </a:rPr>
              <a:t>Могҗизалы</a:t>
            </a:r>
            <a:r>
              <a:rPr lang="ru-RU" sz="1600" kern="1400" dirty="0">
                <a:solidFill>
                  <a:srgbClr val="FFFF00"/>
                </a:solidFill>
                <a:latin typeface="Times New Roman" panose="02020603050405020304" pitchFamily="18" charset="0"/>
              </a:rPr>
              <a:t> </a:t>
            </a:r>
            <a:r>
              <a:rPr lang="ru-RU" sz="1600" kern="1400" dirty="0" err="1">
                <a:solidFill>
                  <a:srgbClr val="FFFF00"/>
                </a:solidFill>
                <a:latin typeface="Times New Roman" panose="02020603050405020304" pitchFamily="18" charset="0"/>
              </a:rPr>
              <a:t>Яңа</a:t>
            </a:r>
            <a:r>
              <a:rPr lang="ru-RU" sz="1600" kern="1400" dirty="0">
                <a:solidFill>
                  <a:srgbClr val="FFFF00"/>
                </a:solidFill>
                <a:latin typeface="Times New Roman" panose="02020603050405020304" pitchFamily="18" charset="0"/>
              </a:rPr>
              <a:t> ел</a:t>
            </a:r>
            <a:endParaRPr lang="ru-RU" sz="1600" kern="1400" dirty="0">
              <a:solidFill>
                <a:srgbClr val="000000"/>
              </a:solidFill>
              <a:latin typeface="Gabriola" panose="04040605051002020D02" pitchFamily="82" charset="0"/>
            </a:endParaRPr>
          </a:p>
          <a:p>
            <a:pPr>
              <a:lnSpc>
                <a:spcPct val="119000"/>
              </a:lnSpc>
              <a:spcAft>
                <a:spcPts val="600"/>
              </a:spcAft>
            </a:pPr>
            <a:r>
              <a:rPr lang="ru-RU" sz="3200" b="1" kern="1400" dirty="0">
                <a:solidFill>
                  <a:srgbClr val="FFFF00"/>
                </a:solidFill>
                <a:latin typeface="Times New Roman" panose="02020603050405020304" pitchFamily="18" charset="0"/>
              </a:rPr>
              <a:t> </a:t>
            </a:r>
            <a:endParaRPr lang="ru-RU" sz="600" kern="1400" dirty="0">
              <a:solidFill>
                <a:srgbClr val="000000"/>
              </a:solidFill>
              <a:latin typeface="Gabriola" panose="04040605051002020D02" pitchFamily="82" charset="0"/>
            </a:endParaRPr>
          </a:p>
          <a:p>
            <a:pPr>
              <a:lnSpc>
                <a:spcPct val="119000"/>
              </a:lnSpc>
              <a:spcAft>
                <a:spcPts val="600"/>
              </a:spcAft>
            </a:pPr>
            <a:r>
              <a:rPr lang="ru-RU" sz="3200" b="1" kern="1400" dirty="0">
                <a:solidFill>
                  <a:srgbClr val="FFFF00"/>
                </a:solidFill>
                <a:latin typeface="Times New Roman" panose="02020603050405020304" pitchFamily="18" charset="0"/>
              </a:rPr>
              <a:t> </a:t>
            </a:r>
            <a:endParaRPr lang="ru-RU" sz="600" kern="1400" dirty="0">
              <a:solidFill>
                <a:srgbClr val="000000"/>
              </a:solidFill>
              <a:latin typeface="Gabriola" panose="04040605051002020D02" pitchFamily="82" charset="0"/>
            </a:endParaRPr>
          </a:p>
          <a:p>
            <a:pPr>
              <a:lnSpc>
                <a:spcPct val="119000"/>
              </a:lnSpc>
              <a:spcAft>
                <a:spcPts val="600"/>
              </a:spcAft>
            </a:pPr>
            <a:r>
              <a:rPr lang="ru-RU" sz="600" kern="1400" dirty="0">
                <a:solidFill>
                  <a:srgbClr val="000000"/>
                </a:solidFill>
                <a:latin typeface="Gabriola" panose="04040605051002020D02" pitchFamily="82" charset="0"/>
              </a:rPr>
              <a:t> </a:t>
            </a:r>
            <a:endParaRPr lang="ru-RU" sz="600" kern="1400" dirty="0">
              <a:ln>
                <a:noFill/>
              </a:ln>
              <a:solidFill>
                <a:srgbClr val="000000"/>
              </a:solidFill>
              <a:effectLst/>
              <a:latin typeface="Gabriola" panose="04040605051002020D02" pitchFamily="82" charset="0"/>
            </a:endParaRPr>
          </a:p>
        </p:txBody>
      </p:sp>
      <p:sp>
        <p:nvSpPr>
          <p:cNvPr id="10" name="Прямоугольник 9"/>
          <p:cNvSpPr/>
          <p:nvPr/>
        </p:nvSpPr>
        <p:spPr>
          <a:xfrm>
            <a:off x="4360756" y="5642313"/>
            <a:ext cx="6096000" cy="572208"/>
          </a:xfrm>
          <a:prstGeom prst="rect">
            <a:avLst/>
          </a:prstGeom>
        </p:spPr>
        <p:txBody>
          <a:bodyPr>
            <a:spAutoFit/>
          </a:bodyPr>
          <a:lstStyle/>
          <a:p>
            <a:pPr>
              <a:lnSpc>
                <a:spcPct val="119000"/>
              </a:lnSpc>
              <a:spcAft>
                <a:spcPts val="600"/>
              </a:spcAft>
            </a:pPr>
            <a:r>
              <a:rPr lang="ru-RU" sz="1600" kern="1400" dirty="0" err="1">
                <a:solidFill>
                  <a:srgbClr val="FFFF00"/>
                </a:solidFill>
                <a:latin typeface="Times New Roman" panose="02020603050405020304" pitchFamily="18" charset="0"/>
              </a:rPr>
              <a:t>Яңа</a:t>
            </a:r>
            <a:r>
              <a:rPr lang="ru-RU" sz="1600" kern="1400" dirty="0">
                <a:solidFill>
                  <a:srgbClr val="FFFF00"/>
                </a:solidFill>
                <a:latin typeface="Times New Roman" panose="02020603050405020304" pitchFamily="18" charset="0"/>
              </a:rPr>
              <a:t> </a:t>
            </a:r>
            <a:r>
              <a:rPr lang="ru-RU" sz="1600" kern="1400" dirty="0" err="1">
                <a:solidFill>
                  <a:srgbClr val="FFFF00"/>
                </a:solidFill>
                <a:latin typeface="Times New Roman" panose="02020603050405020304" pitchFamily="18" charset="0"/>
              </a:rPr>
              <a:t>елга</a:t>
            </a:r>
            <a:r>
              <a:rPr lang="ru-RU" sz="1600" kern="1400" dirty="0">
                <a:solidFill>
                  <a:srgbClr val="FFFF00"/>
                </a:solidFill>
                <a:latin typeface="Times New Roman" panose="02020603050405020304" pitchFamily="18" charset="0"/>
              </a:rPr>
              <a:t> </a:t>
            </a:r>
            <a:r>
              <a:rPr lang="ru-RU" sz="1600" kern="1400" dirty="0" err="1">
                <a:solidFill>
                  <a:srgbClr val="FFFF00"/>
                </a:solidFill>
                <a:latin typeface="Times New Roman" panose="02020603050405020304" pitchFamily="18" charset="0"/>
              </a:rPr>
              <a:t>аяк</a:t>
            </a:r>
            <a:r>
              <a:rPr lang="ru-RU" sz="1600" kern="1400" dirty="0">
                <a:solidFill>
                  <a:srgbClr val="FFFF00"/>
                </a:solidFill>
                <a:latin typeface="Times New Roman" panose="02020603050405020304" pitchFamily="18" charset="0"/>
              </a:rPr>
              <a:t> </a:t>
            </a:r>
            <a:r>
              <a:rPr lang="ru-RU" sz="1600" kern="1400" dirty="0" err="1">
                <a:solidFill>
                  <a:srgbClr val="FFFF00"/>
                </a:solidFill>
                <a:latin typeface="Times New Roman" panose="02020603050405020304" pitchFamily="18" charset="0"/>
              </a:rPr>
              <a:t>басканда</a:t>
            </a:r>
            <a:endParaRPr lang="ru-RU" sz="1600" kern="1400" dirty="0">
              <a:solidFill>
                <a:srgbClr val="000000"/>
              </a:solidFill>
              <a:latin typeface="Gabriola" panose="04040605051002020D02" pitchFamily="82" charset="0"/>
            </a:endParaRPr>
          </a:p>
          <a:p>
            <a:pPr>
              <a:lnSpc>
                <a:spcPct val="119000"/>
              </a:lnSpc>
              <a:spcAft>
                <a:spcPts val="600"/>
              </a:spcAft>
            </a:pPr>
            <a:r>
              <a:rPr lang="ru-RU" sz="600" kern="1400" dirty="0">
                <a:solidFill>
                  <a:srgbClr val="000000"/>
                </a:solidFill>
                <a:latin typeface="Gabriola" panose="04040605051002020D02" pitchFamily="82" charset="0"/>
              </a:rPr>
              <a:t> </a:t>
            </a:r>
            <a:endParaRPr lang="ru-RU" sz="600" kern="1400" dirty="0">
              <a:ln>
                <a:noFill/>
              </a:ln>
              <a:solidFill>
                <a:srgbClr val="000000"/>
              </a:solidFill>
              <a:effectLst/>
              <a:latin typeface="Gabriola" panose="04040605051002020D02" pitchFamily="82" charset="0"/>
            </a:endParaRPr>
          </a:p>
        </p:txBody>
      </p:sp>
      <p:pic>
        <p:nvPicPr>
          <p:cNvPr id="23" name="Picture 10"/>
          <p:cNvPicPr>
            <a:picLocks noChangeAspect="1" noChangeArrowheads="1"/>
          </p:cNvPicPr>
          <p:nvPr/>
        </p:nvPicPr>
        <p:blipFill>
          <a:blip r:embed="rId13">
            <a:extLst>
              <a:ext uri="{28A0092B-C50C-407E-A947-70E740481C1C}">
                <a14:useLocalDpi xmlns:a14="http://schemas.microsoft.com/office/drawing/2010/main" val="0"/>
              </a:ext>
            </a:extLst>
          </a:blip>
          <a:srcRect t="11168" b="11168"/>
          <a:stretch>
            <a:fillRect/>
          </a:stretch>
        </p:blipFill>
        <p:spPr bwMode="auto">
          <a:xfrm>
            <a:off x="7205472" y="3223982"/>
            <a:ext cx="886423" cy="7900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pic>
        <p:nvPicPr>
          <p:cNvPr id="24" name="Picture 10"/>
          <p:cNvPicPr>
            <a:picLocks noChangeAspect="1" noChangeArrowheads="1"/>
          </p:cNvPicPr>
          <p:nvPr/>
        </p:nvPicPr>
        <p:blipFill>
          <a:blip r:embed="rId13">
            <a:extLst>
              <a:ext uri="{28A0092B-C50C-407E-A947-70E740481C1C}">
                <a14:useLocalDpi xmlns:a14="http://schemas.microsoft.com/office/drawing/2010/main" val="0"/>
              </a:ext>
            </a:extLst>
          </a:blip>
          <a:srcRect t="11168" b="11168"/>
          <a:stretch>
            <a:fillRect/>
          </a:stretch>
        </p:blipFill>
        <p:spPr bwMode="auto">
          <a:xfrm>
            <a:off x="5193451" y="5919580"/>
            <a:ext cx="993085" cy="8850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pic>
        <p:nvPicPr>
          <p:cNvPr id="25" name="Picture 10"/>
          <p:cNvPicPr>
            <a:picLocks noChangeAspect="1" noChangeArrowheads="1"/>
          </p:cNvPicPr>
          <p:nvPr/>
        </p:nvPicPr>
        <p:blipFill>
          <a:blip r:embed="rId13">
            <a:extLst>
              <a:ext uri="{28A0092B-C50C-407E-A947-70E740481C1C}">
                <a14:useLocalDpi xmlns:a14="http://schemas.microsoft.com/office/drawing/2010/main" val="0"/>
              </a:ext>
            </a:extLst>
          </a:blip>
          <a:srcRect t="11168" b="11168"/>
          <a:stretch>
            <a:fillRect/>
          </a:stretch>
        </p:blipFill>
        <p:spPr bwMode="auto">
          <a:xfrm>
            <a:off x="4273742" y="2772523"/>
            <a:ext cx="886910" cy="7904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pic>
        <p:nvPicPr>
          <p:cNvPr id="26" name="Picture 10"/>
          <p:cNvPicPr>
            <a:picLocks noChangeAspect="1" noChangeArrowheads="1"/>
          </p:cNvPicPr>
          <p:nvPr/>
        </p:nvPicPr>
        <p:blipFill>
          <a:blip r:embed="rId13">
            <a:extLst>
              <a:ext uri="{28A0092B-C50C-407E-A947-70E740481C1C}">
                <a14:useLocalDpi xmlns:a14="http://schemas.microsoft.com/office/drawing/2010/main" val="0"/>
              </a:ext>
            </a:extLst>
          </a:blip>
          <a:srcRect t="11168" b="11168"/>
          <a:stretch>
            <a:fillRect/>
          </a:stretch>
        </p:blipFill>
        <p:spPr bwMode="auto">
          <a:xfrm>
            <a:off x="157987" y="4245432"/>
            <a:ext cx="1012125" cy="9020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pic>
        <p:nvPicPr>
          <p:cNvPr id="27" name="Picture 10"/>
          <p:cNvPicPr>
            <a:picLocks noChangeAspect="1" noChangeArrowheads="1"/>
          </p:cNvPicPr>
          <p:nvPr/>
        </p:nvPicPr>
        <p:blipFill>
          <a:blip r:embed="rId13">
            <a:extLst>
              <a:ext uri="{28A0092B-C50C-407E-A947-70E740481C1C}">
                <a14:useLocalDpi xmlns:a14="http://schemas.microsoft.com/office/drawing/2010/main" val="0"/>
              </a:ext>
            </a:extLst>
          </a:blip>
          <a:srcRect t="11168" b="11168"/>
          <a:stretch>
            <a:fillRect/>
          </a:stretch>
        </p:blipFill>
        <p:spPr bwMode="auto">
          <a:xfrm>
            <a:off x="11087849" y="2039750"/>
            <a:ext cx="983755" cy="8767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pic>
        <p:nvPicPr>
          <p:cNvPr id="28" name="Picture 10"/>
          <p:cNvPicPr>
            <a:picLocks noChangeAspect="1" noChangeArrowheads="1"/>
          </p:cNvPicPr>
          <p:nvPr/>
        </p:nvPicPr>
        <p:blipFill>
          <a:blip r:embed="rId13">
            <a:extLst>
              <a:ext uri="{28A0092B-C50C-407E-A947-70E740481C1C}">
                <a14:useLocalDpi xmlns:a14="http://schemas.microsoft.com/office/drawing/2010/main" val="0"/>
              </a:ext>
            </a:extLst>
          </a:blip>
          <a:srcRect t="11168" b="11168"/>
          <a:stretch>
            <a:fillRect/>
          </a:stretch>
        </p:blipFill>
        <p:spPr bwMode="auto">
          <a:xfrm>
            <a:off x="2365929" y="112181"/>
            <a:ext cx="1012125" cy="9020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spTree>
    <p:extLst>
      <p:ext uri="{BB962C8B-B14F-4D97-AF65-F5344CB8AC3E}">
        <p14:creationId xmlns:p14="http://schemas.microsoft.com/office/powerpoint/2010/main" val="4269035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15875" y="15875"/>
            <a:ext cx="4629277" cy="3967163"/>
          </a:xfrm>
          <a:prstGeom prst="verticalScroll">
            <a:avLst>
              <a:gd name="adj" fmla="val 12500"/>
            </a:avLst>
          </a:prstGeom>
          <a:noFill/>
          <a:ln w="2540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D2D2D2"/>
                  </a:outerShdw>
                </a:effectLst>
              </a14:hiddenEffects>
            </a:ext>
          </a:extLst>
        </p:spPr>
        <p:txBody>
          <a:bodyPr vert="eaVert" wrap="square" lIns="36576" tIns="36576" rIns="36576" bIns="36576" numCol="1" anchor="t" anchorCtr="0" compatLnSpc="1">
            <a:prstTxWarp prst="textNoShape">
              <a:avLst/>
            </a:prstTxWarp>
          </a:bodyPr>
          <a:lstStyle/>
          <a:p>
            <a:endParaRPr lang="ru-RU"/>
          </a:p>
        </p:txBody>
      </p:sp>
      <p:sp>
        <p:nvSpPr>
          <p:cNvPr id="3" name="Прямоугольник 2"/>
          <p:cNvSpPr/>
          <p:nvPr/>
        </p:nvSpPr>
        <p:spPr>
          <a:xfrm>
            <a:off x="569976" y="488583"/>
            <a:ext cx="3654552" cy="3762890"/>
          </a:xfrm>
          <a:prstGeom prst="rect">
            <a:avLst/>
          </a:prstGeom>
        </p:spPr>
        <p:txBody>
          <a:bodyPr wrap="square">
            <a:spAutoFit/>
          </a:bodyPr>
          <a:lstStyle/>
          <a:p>
            <a:pPr>
              <a:spcAft>
                <a:spcPts val="600"/>
              </a:spcAft>
            </a:pPr>
            <a:r>
              <a:rPr lang="tt-RU" sz="1400" kern="1400" dirty="0">
                <a:solidFill>
                  <a:srgbClr val="0070C0"/>
                </a:solidFill>
                <a:latin typeface="Times New Roman" panose="02020603050405020304" pitchFamily="18" charset="0"/>
                <a:cs typeface="Times New Roman" panose="02020603050405020304" pitchFamily="18" charset="0"/>
              </a:rPr>
              <a:t>Кыш бабай –Суык бабай, энҗе кар бөртекләрен биетеп, тәрәзә пыялаларына төрле-төрле бизәкләр сала, ә мандариннар һәм чыршы исе, йөрәкләрне </a:t>
            </a:r>
            <a:r>
              <a:rPr lang="tt-RU" sz="1400" kern="1400" dirty="0" smtClean="0">
                <a:solidFill>
                  <a:srgbClr val="0070C0"/>
                </a:solidFill>
                <a:latin typeface="Times New Roman" panose="02020603050405020304" pitchFamily="18" charset="0"/>
                <a:cs typeface="Times New Roman" panose="02020603050405020304" pitchFamily="18" charset="0"/>
              </a:rPr>
              <a:t>дулкынланды-рып</a:t>
            </a:r>
            <a:r>
              <a:rPr lang="tt-RU" sz="1400" kern="1400" dirty="0">
                <a:solidFill>
                  <a:srgbClr val="0070C0"/>
                </a:solidFill>
                <a:latin typeface="Times New Roman" panose="02020603050405020304" pitchFamily="18" charset="0"/>
                <a:cs typeface="Times New Roman" panose="02020603050405020304" pitchFamily="18" charset="0"/>
              </a:rPr>
              <a:t>, иң ямьле, иң күңелле һәм тылсымлы бәйрәм килүен хәбәр итәләр. Кыш бабай, син безнең өчен һәрвакытта күп могҗизалар һәм тылсымлы гамәлләр иясе булып каласың. Елга бер генә тапкыр булса да, көнебезне онытылмаслык һәм якты иткәнең өчен рәхмәт сиңа.                                       </a:t>
            </a:r>
            <a:r>
              <a:rPr lang="tt-RU" sz="1400" kern="1400" dirty="0" smtClean="0">
                <a:solidFill>
                  <a:srgbClr val="0070C0"/>
                </a:solidFill>
                <a:latin typeface="Times New Roman" panose="02020603050405020304" pitchFamily="18" charset="0"/>
                <a:cs typeface="Times New Roman" panose="02020603050405020304" pitchFamily="18" charset="0"/>
              </a:rPr>
              <a:t>                        Без </a:t>
            </a:r>
            <a:r>
              <a:rPr lang="tt-RU" sz="1400" kern="1400" dirty="0">
                <a:solidFill>
                  <a:srgbClr val="0070C0"/>
                </a:solidFill>
                <a:latin typeface="Times New Roman" panose="02020603050405020304" pitchFamily="18" charset="0"/>
                <a:cs typeface="Times New Roman" panose="02020603050405020304" pitchFamily="18" charset="0"/>
              </a:rPr>
              <a:t>беләбез, Кыш бабайның тылсым көче могҗизалар тудыра. Ә Яңа елда барлык уй-теләкләр чынга аша. Быел да, могҗизалар капчыгыңны ачып, дөньяга бары тик шатлык-бәхет, тынычлык кына өләшсәң иде.</a:t>
            </a:r>
            <a:endParaRPr lang="tt-RU" sz="1400" kern="1400" dirty="0">
              <a:solidFill>
                <a:srgbClr val="000000"/>
              </a:solidFill>
              <a:latin typeface="Times New Roman" panose="02020603050405020304" pitchFamily="18" charset="0"/>
              <a:cs typeface="Times New Roman" panose="02020603050405020304" pitchFamily="18" charset="0"/>
            </a:endParaRPr>
          </a:p>
          <a:p>
            <a:pPr>
              <a:lnSpc>
                <a:spcPct val="119000"/>
              </a:lnSpc>
              <a:spcAft>
                <a:spcPts val="600"/>
              </a:spcAft>
            </a:pPr>
            <a:r>
              <a:rPr lang="tt-RU" sz="800" kern="1400" dirty="0">
                <a:solidFill>
                  <a:srgbClr val="000000"/>
                </a:solidFill>
                <a:latin typeface="Gabriola" panose="04040605051002020D02" pitchFamily="82" charset="0"/>
              </a:rPr>
              <a:t> </a:t>
            </a:r>
            <a:endParaRPr lang="tt-RU" sz="800" kern="1400" dirty="0">
              <a:ln>
                <a:noFill/>
              </a:ln>
              <a:solidFill>
                <a:srgbClr val="000000"/>
              </a:solidFill>
              <a:effectLst/>
              <a:latin typeface="Gabriola" panose="04040605051002020D02" pitchFamily="82" charset="0"/>
            </a:endParaRPr>
          </a:p>
        </p:txBody>
      </p:sp>
      <p:sp>
        <p:nvSpPr>
          <p:cNvPr id="4" name="Прямоугольник 3"/>
          <p:cNvSpPr/>
          <p:nvPr/>
        </p:nvSpPr>
        <p:spPr>
          <a:xfrm>
            <a:off x="-527304" y="15875"/>
            <a:ext cx="6096000" cy="597023"/>
          </a:xfrm>
          <a:prstGeom prst="rect">
            <a:avLst/>
          </a:prstGeom>
        </p:spPr>
        <p:txBody>
          <a:bodyPr>
            <a:spAutoFit/>
          </a:bodyPr>
          <a:lstStyle/>
          <a:p>
            <a:pPr algn="ctr">
              <a:lnSpc>
                <a:spcPct val="119000"/>
              </a:lnSpc>
              <a:spcAft>
                <a:spcPts val="600"/>
              </a:spcAft>
            </a:pPr>
            <a:r>
              <a:rPr lang="tt-RU" kern="1400" dirty="0">
                <a:solidFill>
                  <a:srgbClr val="FF0000"/>
                </a:solidFill>
                <a:latin typeface="Times New Roman" panose="02020603050405020304" pitchFamily="18" charset="0"/>
              </a:rPr>
              <a:t>Кыш бабайга хат</a:t>
            </a:r>
            <a:endParaRPr lang="tt-RU" sz="536" kern="1400" dirty="0">
              <a:solidFill>
                <a:srgbClr val="000000"/>
              </a:solidFill>
              <a:latin typeface="Gabriola" panose="04040605051002020D02" pitchFamily="82" charset="0"/>
            </a:endParaRPr>
          </a:p>
          <a:p>
            <a:pPr>
              <a:lnSpc>
                <a:spcPct val="119000"/>
              </a:lnSpc>
              <a:spcAft>
                <a:spcPts val="600"/>
              </a:spcAft>
            </a:pPr>
            <a:r>
              <a:rPr lang="tt-RU" sz="536" kern="1400" dirty="0">
                <a:solidFill>
                  <a:srgbClr val="000000"/>
                </a:solidFill>
                <a:latin typeface="Gabriola" panose="04040605051002020D02" pitchFamily="82" charset="0"/>
              </a:rPr>
              <a:t> </a:t>
            </a:r>
            <a:endParaRPr lang="tt-RU" sz="536" kern="1400" dirty="0">
              <a:ln>
                <a:noFill/>
              </a:ln>
              <a:solidFill>
                <a:srgbClr val="000000"/>
              </a:solidFill>
              <a:effectLst/>
              <a:latin typeface="Gabriola" panose="04040605051002020D02" pitchFamily="82" charset="0"/>
            </a:endParaRPr>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8760" y="256970"/>
            <a:ext cx="3194432" cy="25927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6506" y="4728307"/>
            <a:ext cx="2959100" cy="2016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6506" y="2295524"/>
            <a:ext cx="3135860" cy="2239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8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5490" y="96810"/>
            <a:ext cx="3161232" cy="20058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Прямоугольник 4"/>
          <p:cNvSpPr/>
          <p:nvPr/>
        </p:nvSpPr>
        <p:spPr>
          <a:xfrm>
            <a:off x="7784592" y="3208148"/>
            <a:ext cx="4120896" cy="3750963"/>
          </a:xfrm>
          <a:prstGeom prst="rect">
            <a:avLst/>
          </a:prstGeom>
        </p:spPr>
        <p:txBody>
          <a:bodyPr wrap="square">
            <a:spAutoFit/>
          </a:bodyPr>
          <a:lstStyle/>
          <a:p>
            <a:pPr>
              <a:lnSpc>
                <a:spcPct val="119000"/>
              </a:lnSpc>
              <a:spcAft>
                <a:spcPts val="1400"/>
              </a:spcAft>
            </a:pPr>
            <a:r>
              <a:rPr lang="ru-RU" sz="1400" i="1" dirty="0" err="1">
                <a:solidFill>
                  <a:srgbClr val="666666"/>
                </a:solidFill>
                <a:latin typeface="Times New Roman" panose="02020603050405020304" pitchFamily="18" charset="0"/>
                <a:cs typeface="Times New Roman" panose="02020603050405020304" pitchFamily="18" charset="0"/>
                <a:hlinkClick r:id="rId6"/>
              </a:rPr>
              <a:t>Яңа</a:t>
            </a:r>
            <a:r>
              <a:rPr lang="ru-RU" sz="1400" i="1" dirty="0">
                <a:solidFill>
                  <a:srgbClr val="666666"/>
                </a:solidFill>
                <a:latin typeface="Times New Roman" panose="02020603050405020304" pitchFamily="18" charset="0"/>
                <a:cs typeface="Times New Roman" panose="02020603050405020304" pitchFamily="18" charset="0"/>
                <a:hlinkClick r:id="rId6"/>
              </a:rPr>
              <a:t> ел </a:t>
            </a:r>
            <a:r>
              <a:rPr lang="ru-RU" sz="1400" i="1" dirty="0" err="1">
                <a:solidFill>
                  <a:srgbClr val="666666"/>
                </a:solidFill>
                <a:latin typeface="Times New Roman" panose="02020603050405020304" pitchFamily="18" charset="0"/>
                <a:cs typeface="Times New Roman" panose="02020603050405020304" pitchFamily="18" charset="0"/>
                <a:hlinkClick r:id="rId6"/>
              </a:rPr>
              <a:t>ишек</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шакый</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Яңа</a:t>
            </a:r>
            <a:r>
              <a:rPr lang="ru-RU" sz="1400" i="1" dirty="0">
                <a:solidFill>
                  <a:srgbClr val="666666"/>
                </a:solidFill>
                <a:latin typeface="Times New Roman" panose="02020603050405020304" pitchFamily="18" charset="0"/>
                <a:cs typeface="Times New Roman" panose="02020603050405020304" pitchFamily="18" charset="0"/>
                <a:hlinkClick r:id="rId6"/>
              </a:rPr>
              <a:t> ел </a:t>
            </a:r>
            <a:r>
              <a:rPr lang="ru-RU" sz="1400" i="1" dirty="0" err="1">
                <a:solidFill>
                  <a:srgbClr val="666666"/>
                </a:solidFill>
                <a:latin typeface="Times New Roman" panose="02020603050405020304" pitchFamily="18" charset="0"/>
                <a:cs typeface="Times New Roman" panose="02020603050405020304" pitchFamily="18" charset="0"/>
                <a:hlinkClick r:id="rId6"/>
              </a:rPr>
              <a:t>иң</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искиткеч</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тылсымлы</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бәйрәм</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аны</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балалар</a:t>
            </a:r>
            <a:r>
              <a:rPr lang="ru-RU" sz="1400" i="1" dirty="0">
                <a:solidFill>
                  <a:srgbClr val="666666"/>
                </a:solidFill>
                <a:latin typeface="Times New Roman" panose="02020603050405020304" pitchFamily="18" charset="0"/>
                <a:cs typeface="Times New Roman" panose="02020603050405020304" pitchFamily="18" charset="0"/>
                <a:hlinkClick r:id="rId6"/>
              </a:rPr>
              <a:t> да, </a:t>
            </a:r>
            <a:r>
              <a:rPr lang="ru-RU" sz="1400" i="1" dirty="0" err="1">
                <a:solidFill>
                  <a:srgbClr val="666666"/>
                </a:solidFill>
                <a:latin typeface="Times New Roman" panose="02020603050405020304" pitchFamily="18" charset="0"/>
                <a:cs typeface="Times New Roman" panose="02020603050405020304" pitchFamily="18" charset="0"/>
                <a:hlinkClick r:id="rId6"/>
              </a:rPr>
              <a:t>олылар</a:t>
            </a:r>
            <a:r>
              <a:rPr lang="ru-RU" sz="1400" i="1" dirty="0">
                <a:solidFill>
                  <a:srgbClr val="666666"/>
                </a:solidFill>
                <a:latin typeface="Times New Roman" panose="02020603050405020304" pitchFamily="18" charset="0"/>
                <a:cs typeface="Times New Roman" panose="02020603050405020304" pitchFamily="18" charset="0"/>
                <a:hlinkClick r:id="rId6"/>
              </a:rPr>
              <a:t> да </a:t>
            </a:r>
            <a:r>
              <a:rPr lang="ru-RU" sz="1400" i="1" dirty="0" err="1">
                <a:solidFill>
                  <a:srgbClr val="666666"/>
                </a:solidFill>
                <a:latin typeface="Times New Roman" panose="02020603050405020304" pitchFamily="18" charset="0"/>
                <a:cs typeface="Times New Roman" panose="02020603050405020304" pitchFamily="18" charset="0"/>
                <a:hlinkClick r:id="rId6"/>
              </a:rPr>
              <a:t>түземсезлек</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белән</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көтәләр</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Балалар</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бакчасында</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Яңа</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елны</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каршылау</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безнен</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балалар</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өчен</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аеруча</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зур</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шатлыклы</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вакыйга</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чөнки</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балалар</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бакчасында</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үткәрелгән</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Яңа</a:t>
            </a:r>
            <a:r>
              <a:rPr lang="ru-RU" sz="1400" i="1" dirty="0">
                <a:solidFill>
                  <a:srgbClr val="666666"/>
                </a:solidFill>
                <a:latin typeface="Times New Roman" panose="02020603050405020304" pitchFamily="18" charset="0"/>
                <a:cs typeface="Times New Roman" panose="02020603050405020304" pitchFamily="18" charset="0"/>
                <a:hlinkClick r:id="rId6"/>
              </a:rPr>
              <a:t> ел </a:t>
            </a:r>
            <a:r>
              <a:rPr lang="ru-RU" sz="1400" i="1" dirty="0" err="1">
                <a:solidFill>
                  <a:srgbClr val="666666"/>
                </a:solidFill>
                <a:latin typeface="Times New Roman" panose="02020603050405020304" pitchFamily="18" charset="0"/>
                <a:cs typeface="Times New Roman" panose="02020603050405020304" pitchFamily="18" charset="0"/>
                <a:hlinkClick r:id="rId6"/>
              </a:rPr>
              <a:t>кичәсе</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истә</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калырдай</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зур</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бәйрәм</a:t>
            </a:r>
            <a:r>
              <a:rPr lang="ru-RU" sz="1400" i="1" dirty="0">
                <a:solidFill>
                  <a:srgbClr val="666666"/>
                </a:solidFill>
                <a:latin typeface="Times New Roman" panose="02020603050405020304" pitchFamily="18" charset="0"/>
                <a:cs typeface="Times New Roman" panose="02020603050405020304" pitchFamily="18" charset="0"/>
                <a:hlinkClick r:id="rId6"/>
              </a:rPr>
              <a:t> ул.</a:t>
            </a:r>
            <a:r>
              <a:rPr lang="ru-RU" sz="1400" kern="1400" dirty="0">
                <a:solidFill>
                  <a:srgbClr val="666666"/>
                </a:solidFill>
                <a:latin typeface="Times New Roman" panose="02020603050405020304" pitchFamily="18" charset="0"/>
                <a:cs typeface="Times New Roman" panose="02020603050405020304" pitchFamily="18" charset="0"/>
              </a:rPr>
              <a:t>                                                                                                                                                                                                                                                                            </a:t>
            </a:r>
            <a:r>
              <a:rPr lang="ru-RU" sz="1400" i="1" dirty="0">
                <a:solidFill>
                  <a:srgbClr val="666666"/>
                </a:solidFill>
                <a:latin typeface="Times New Roman" panose="02020603050405020304" pitchFamily="18" charset="0"/>
                <a:cs typeface="Times New Roman" panose="02020603050405020304" pitchFamily="18" charset="0"/>
                <a:hlinkClick r:id="rId6"/>
              </a:rPr>
              <a:t>Декабрь </a:t>
            </a:r>
            <a:r>
              <a:rPr lang="ru-RU" sz="1400" i="1" dirty="0" err="1">
                <a:solidFill>
                  <a:srgbClr val="666666"/>
                </a:solidFill>
                <a:latin typeface="Times New Roman" panose="02020603050405020304" pitchFamily="18" charset="0"/>
                <a:cs typeface="Times New Roman" panose="02020603050405020304" pitchFamily="18" charset="0"/>
                <a:hlinkClick r:id="rId6"/>
              </a:rPr>
              <a:t>аеның</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соңгы</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атнасында</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бакчабызда</a:t>
            </a:r>
            <a:r>
              <a:rPr lang="ru-RU" sz="1400" i="1" dirty="0">
                <a:solidFill>
                  <a:srgbClr val="666666"/>
                </a:solidFill>
                <a:latin typeface="Times New Roman" panose="02020603050405020304" pitchFamily="18" charset="0"/>
                <a:cs typeface="Times New Roman" panose="02020603050405020304" pitchFamily="18" charset="0"/>
                <a:hlinkClick r:id="rId6"/>
              </a:rPr>
              <a:t> 14 </a:t>
            </a:r>
            <a:r>
              <a:rPr lang="ru-RU" sz="1400" i="1" dirty="0" err="1">
                <a:solidFill>
                  <a:srgbClr val="666666"/>
                </a:solidFill>
                <a:latin typeface="Times New Roman" panose="02020603050405020304" pitchFamily="18" charset="0"/>
                <a:cs typeface="Times New Roman" panose="02020603050405020304" pitchFamily="18" charset="0"/>
                <a:hlinkClick r:id="rId6"/>
              </a:rPr>
              <a:t>төркемдә</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гөрләп</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Яңа</a:t>
            </a:r>
            <a:r>
              <a:rPr lang="ru-RU" sz="1400" i="1" dirty="0">
                <a:solidFill>
                  <a:srgbClr val="666666"/>
                </a:solidFill>
                <a:latin typeface="Times New Roman" panose="02020603050405020304" pitchFamily="18" charset="0"/>
                <a:cs typeface="Times New Roman" panose="02020603050405020304" pitchFamily="18" charset="0"/>
                <a:hlinkClick r:id="rId6"/>
              </a:rPr>
              <a:t> ел </a:t>
            </a:r>
            <a:r>
              <a:rPr lang="ru-RU" sz="1400" i="1" dirty="0" err="1">
                <a:solidFill>
                  <a:srgbClr val="666666"/>
                </a:solidFill>
                <a:latin typeface="Times New Roman" panose="02020603050405020304" pitchFamily="18" charset="0"/>
                <a:cs typeface="Times New Roman" panose="02020603050405020304" pitchFamily="18" charset="0"/>
                <a:hlinkClick r:id="rId6"/>
              </a:rPr>
              <a:t>кичәләре</a:t>
            </a:r>
            <a:r>
              <a:rPr lang="ru-RU" sz="1400" i="1" dirty="0">
                <a:solidFill>
                  <a:srgbClr val="666666"/>
                </a:solidFill>
                <a:latin typeface="Times New Roman" panose="02020603050405020304" pitchFamily="18" charset="0"/>
                <a:cs typeface="Times New Roman" panose="02020603050405020304" pitchFamily="18" charset="0"/>
                <a:hlinkClick r:id="rId6"/>
              </a:rPr>
              <a:t> узды.  </a:t>
            </a:r>
            <a:r>
              <a:rPr lang="ru-RU" sz="1400" i="1" dirty="0" err="1">
                <a:solidFill>
                  <a:srgbClr val="666666"/>
                </a:solidFill>
                <a:latin typeface="Times New Roman" panose="02020603050405020304" pitchFamily="18" charset="0"/>
                <a:cs typeface="Times New Roman" panose="02020603050405020304" pitchFamily="18" charset="0"/>
                <a:hlinkClick r:id="rId6"/>
              </a:rPr>
              <a:t>Бәйрәмнәр</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күңелле</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җырлар</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әйлән-бәйлән</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кызыклы</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биюләр</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һәм</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әлбәттә</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әкият</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геройлары</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белән</a:t>
            </a:r>
            <a:r>
              <a:rPr lang="ru-RU" sz="1400" i="1" dirty="0">
                <a:solidFill>
                  <a:srgbClr val="666666"/>
                </a:solidFill>
                <a:latin typeface="Times New Roman" panose="02020603050405020304" pitchFamily="18" charset="0"/>
                <a:cs typeface="Times New Roman" panose="02020603050405020304" pitchFamily="18" charset="0"/>
                <a:hlinkClick r:id="rId6"/>
              </a:rPr>
              <a:t> узды. </a:t>
            </a:r>
            <a:r>
              <a:rPr lang="ru-RU" sz="1400" i="1" dirty="0" err="1">
                <a:solidFill>
                  <a:srgbClr val="666666"/>
                </a:solidFill>
                <a:latin typeface="Times New Roman" panose="02020603050405020304" pitchFamily="18" charset="0"/>
                <a:cs typeface="Times New Roman" panose="02020603050405020304" pitchFamily="18" charset="0"/>
                <a:hlinkClick r:id="rId6"/>
              </a:rPr>
              <a:t>Уртак</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хезмәт</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нәтиҗәсе</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балалар</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күңелендә</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smtClean="0">
                <a:solidFill>
                  <a:srgbClr val="666666"/>
                </a:solidFill>
                <a:latin typeface="Times New Roman" panose="02020603050405020304" pitchFamily="18" charset="0"/>
                <a:cs typeface="Times New Roman" panose="02020603050405020304" pitchFamily="18" charset="0"/>
                <a:hlinkClick r:id="rId6"/>
              </a:rPr>
              <a:t>онытылмас</a:t>
            </a:r>
            <a:r>
              <a:rPr lang="ru-RU" sz="1400" i="1" dirty="0" smtClean="0">
                <a:solidFill>
                  <a:srgbClr val="666666"/>
                </a:solidFill>
                <a:latin typeface="Times New Roman" panose="02020603050405020304" pitchFamily="18" charset="0"/>
                <a:cs typeface="Times New Roman" panose="02020603050405020304" pitchFamily="18" charset="0"/>
                <a:hlinkClick r:id="rId6"/>
              </a:rPr>
              <a:t>-лык </a:t>
            </a:r>
            <a:r>
              <a:rPr lang="ru-RU" sz="1400" i="1" dirty="0" err="1">
                <a:solidFill>
                  <a:srgbClr val="666666"/>
                </a:solidFill>
                <a:latin typeface="Times New Roman" panose="02020603050405020304" pitchFamily="18" charset="0"/>
                <a:cs typeface="Times New Roman" panose="02020603050405020304" pitchFamily="18" charset="0"/>
                <a:hlinkClick r:id="rId6"/>
              </a:rPr>
              <a:t>хәтирәләр</a:t>
            </a:r>
            <a:r>
              <a:rPr lang="ru-RU" sz="1400" i="1" dirty="0">
                <a:solidFill>
                  <a:srgbClr val="666666"/>
                </a:solidFill>
                <a:latin typeface="Times New Roman" panose="02020603050405020304" pitchFamily="18" charset="0"/>
                <a:cs typeface="Times New Roman" panose="02020603050405020304" pitchFamily="18" charset="0"/>
                <a:hlinkClick r:id="rId6"/>
              </a:rPr>
              <a:t> </a:t>
            </a:r>
            <a:r>
              <a:rPr lang="ru-RU" sz="1400" i="1" dirty="0" err="1">
                <a:solidFill>
                  <a:srgbClr val="666666"/>
                </a:solidFill>
                <a:latin typeface="Times New Roman" panose="02020603050405020304" pitchFamily="18" charset="0"/>
                <a:cs typeface="Times New Roman" panose="02020603050405020304" pitchFamily="18" charset="0"/>
                <a:hlinkClick r:id="rId6"/>
              </a:rPr>
              <a:t>калдырды</a:t>
            </a:r>
            <a:r>
              <a:rPr lang="ru-RU" sz="1400" i="1" dirty="0">
                <a:solidFill>
                  <a:srgbClr val="666666"/>
                </a:solidFill>
                <a:latin typeface="Times New Roman" panose="02020603050405020304" pitchFamily="18" charset="0"/>
                <a:cs typeface="Times New Roman" panose="02020603050405020304" pitchFamily="18" charset="0"/>
                <a:hlinkClick r:id="rId6"/>
              </a:rPr>
              <a:t>.</a:t>
            </a:r>
            <a:endParaRPr lang="ru-RU" sz="1400" kern="1400" dirty="0">
              <a:solidFill>
                <a:srgbClr val="000000"/>
              </a:solidFill>
              <a:latin typeface="Times New Roman" panose="02020603050405020304" pitchFamily="18" charset="0"/>
              <a:cs typeface="Times New Roman" panose="02020603050405020304" pitchFamily="18" charset="0"/>
            </a:endParaRPr>
          </a:p>
          <a:p>
            <a:pPr>
              <a:lnSpc>
                <a:spcPct val="119000"/>
              </a:lnSpc>
              <a:spcAft>
                <a:spcPts val="600"/>
              </a:spcAft>
            </a:pPr>
            <a:r>
              <a:rPr lang="ru-RU" sz="800" kern="1400" dirty="0">
                <a:solidFill>
                  <a:srgbClr val="000000"/>
                </a:solidFill>
                <a:latin typeface="Gabriola" panose="04040605051002020D02" pitchFamily="82" charset="0"/>
              </a:rPr>
              <a:t> </a:t>
            </a:r>
            <a:endParaRPr lang="ru-RU" sz="800" kern="1400" dirty="0">
              <a:ln>
                <a:noFill/>
              </a:ln>
              <a:solidFill>
                <a:srgbClr val="000000"/>
              </a:solidFill>
              <a:effectLst/>
              <a:latin typeface="Gabriola" panose="04040605051002020D02" pitchFamily="82" charset="0"/>
            </a:endParaRPr>
          </a:p>
        </p:txBody>
      </p:sp>
      <p:pic>
        <p:nvPicPr>
          <p:cNvPr id="3081" name="Picture 9" descr="е"/>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0800000">
            <a:off x="19981" y="3755336"/>
            <a:ext cx="5269061" cy="3102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pic>
        <p:nvPicPr>
          <p:cNvPr id="3078"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3153" y="4251473"/>
            <a:ext cx="3086100" cy="2014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Прямоугольник 5"/>
          <p:cNvSpPr/>
          <p:nvPr/>
        </p:nvSpPr>
        <p:spPr>
          <a:xfrm>
            <a:off x="9236892" y="2495470"/>
            <a:ext cx="6096000" cy="627095"/>
          </a:xfrm>
          <a:prstGeom prst="rect">
            <a:avLst/>
          </a:prstGeom>
        </p:spPr>
        <p:txBody>
          <a:bodyPr>
            <a:spAutoFit/>
          </a:bodyPr>
          <a:lstStyle/>
          <a:p>
            <a:pPr>
              <a:lnSpc>
                <a:spcPct val="119000"/>
              </a:lnSpc>
              <a:spcAft>
                <a:spcPts val="600"/>
              </a:spcAft>
            </a:pPr>
            <a:r>
              <a:rPr lang="ru-RU" kern="1400" dirty="0" err="1">
                <a:solidFill>
                  <a:srgbClr val="FFFF00"/>
                </a:solidFill>
                <a:latin typeface="Times New Roman" panose="02020603050405020304" pitchFamily="18" charset="0"/>
              </a:rPr>
              <a:t>Яңа</a:t>
            </a:r>
            <a:r>
              <a:rPr lang="ru-RU" kern="1400" dirty="0">
                <a:solidFill>
                  <a:srgbClr val="FFFF00"/>
                </a:solidFill>
                <a:latin typeface="Times New Roman" panose="02020603050405020304" pitchFamily="18" charset="0"/>
              </a:rPr>
              <a:t> ел </a:t>
            </a:r>
            <a:r>
              <a:rPr lang="ru-RU" kern="1400" dirty="0" err="1">
                <a:solidFill>
                  <a:srgbClr val="FFFF00"/>
                </a:solidFill>
                <a:latin typeface="Times New Roman" panose="02020603050405020304" pitchFamily="18" charset="0"/>
              </a:rPr>
              <a:t>кунаклары</a:t>
            </a:r>
            <a:endParaRPr lang="ru-RU" sz="700" kern="1400" dirty="0">
              <a:solidFill>
                <a:srgbClr val="000000"/>
              </a:solidFill>
              <a:latin typeface="Gabriola" panose="04040605051002020D02" pitchFamily="82" charset="0"/>
            </a:endParaRPr>
          </a:p>
          <a:p>
            <a:pPr>
              <a:lnSpc>
                <a:spcPct val="119000"/>
              </a:lnSpc>
              <a:spcAft>
                <a:spcPts val="600"/>
              </a:spcAft>
            </a:pPr>
            <a:r>
              <a:rPr lang="ru-RU" sz="700" kern="1400" dirty="0">
                <a:solidFill>
                  <a:srgbClr val="000000"/>
                </a:solidFill>
                <a:latin typeface="Gabriola" panose="04040605051002020D02" pitchFamily="82" charset="0"/>
              </a:rPr>
              <a:t> </a:t>
            </a:r>
            <a:endParaRPr lang="ru-RU" sz="700" kern="1400" dirty="0">
              <a:ln>
                <a:noFill/>
              </a:ln>
              <a:solidFill>
                <a:srgbClr val="000000"/>
              </a:solidFill>
              <a:effectLst/>
              <a:latin typeface="Gabriola" panose="04040605051002020D02" pitchFamily="82" charset="0"/>
            </a:endParaRPr>
          </a:p>
        </p:txBody>
      </p:sp>
      <p:sp>
        <p:nvSpPr>
          <p:cNvPr id="7" name="Прямоугольник 6"/>
          <p:cNvSpPr/>
          <p:nvPr/>
        </p:nvSpPr>
        <p:spPr>
          <a:xfrm>
            <a:off x="5119060" y="1712547"/>
            <a:ext cx="6096000" cy="627095"/>
          </a:xfrm>
          <a:prstGeom prst="rect">
            <a:avLst/>
          </a:prstGeom>
        </p:spPr>
        <p:txBody>
          <a:bodyPr>
            <a:spAutoFit/>
          </a:bodyPr>
          <a:lstStyle/>
          <a:p>
            <a:pPr>
              <a:lnSpc>
                <a:spcPct val="119000"/>
              </a:lnSpc>
              <a:spcAft>
                <a:spcPts val="600"/>
              </a:spcAft>
            </a:pPr>
            <a:r>
              <a:rPr lang="ru-RU" kern="1400" dirty="0">
                <a:solidFill>
                  <a:srgbClr val="FFFF00"/>
                </a:solidFill>
                <a:latin typeface="Times New Roman" panose="02020603050405020304" pitchFamily="18" charset="0"/>
              </a:rPr>
              <a:t>Кыш </a:t>
            </a:r>
            <a:r>
              <a:rPr lang="ru-RU" kern="1400" dirty="0" err="1">
                <a:solidFill>
                  <a:srgbClr val="FFFF00"/>
                </a:solidFill>
                <a:latin typeface="Times New Roman" panose="02020603050405020304" pitchFamily="18" charset="0"/>
              </a:rPr>
              <a:t>бабайда</a:t>
            </a:r>
            <a:r>
              <a:rPr lang="ru-RU" kern="1400" dirty="0">
                <a:solidFill>
                  <a:srgbClr val="FFFF00"/>
                </a:solidFill>
                <a:latin typeface="Times New Roman" panose="02020603050405020304" pitchFamily="18" charset="0"/>
              </a:rPr>
              <a:t> сер бар</a:t>
            </a:r>
            <a:endParaRPr lang="ru-RU" sz="700" kern="1400" dirty="0">
              <a:solidFill>
                <a:srgbClr val="000000"/>
              </a:solidFill>
              <a:latin typeface="Gabriola" panose="04040605051002020D02" pitchFamily="82" charset="0"/>
            </a:endParaRPr>
          </a:p>
          <a:p>
            <a:pPr>
              <a:lnSpc>
                <a:spcPct val="119000"/>
              </a:lnSpc>
              <a:spcAft>
                <a:spcPts val="600"/>
              </a:spcAft>
            </a:pPr>
            <a:r>
              <a:rPr lang="ru-RU" sz="700" kern="1400" dirty="0">
                <a:solidFill>
                  <a:srgbClr val="000000"/>
                </a:solidFill>
                <a:latin typeface="Gabriola" panose="04040605051002020D02" pitchFamily="82" charset="0"/>
              </a:rPr>
              <a:t> </a:t>
            </a:r>
            <a:endParaRPr lang="ru-RU" sz="700" kern="1400" dirty="0">
              <a:ln>
                <a:noFill/>
              </a:ln>
              <a:solidFill>
                <a:srgbClr val="000000"/>
              </a:solidFill>
              <a:effectLst/>
              <a:latin typeface="Gabriola" panose="04040605051002020D02" pitchFamily="82" charset="0"/>
            </a:endParaRPr>
          </a:p>
        </p:txBody>
      </p:sp>
      <p:sp>
        <p:nvSpPr>
          <p:cNvPr id="8" name="Прямоугольник 7"/>
          <p:cNvSpPr/>
          <p:nvPr/>
        </p:nvSpPr>
        <p:spPr>
          <a:xfrm>
            <a:off x="1072325" y="5826367"/>
            <a:ext cx="6096000" cy="627095"/>
          </a:xfrm>
          <a:prstGeom prst="rect">
            <a:avLst/>
          </a:prstGeom>
        </p:spPr>
        <p:txBody>
          <a:bodyPr>
            <a:spAutoFit/>
          </a:bodyPr>
          <a:lstStyle/>
          <a:p>
            <a:pPr>
              <a:lnSpc>
                <a:spcPct val="119000"/>
              </a:lnSpc>
              <a:spcAft>
                <a:spcPts val="600"/>
              </a:spcAft>
            </a:pPr>
            <a:r>
              <a:rPr lang="ru-RU" kern="1400" dirty="0">
                <a:solidFill>
                  <a:srgbClr val="FFFF00"/>
                </a:solidFill>
                <a:latin typeface="Times New Roman" panose="02020603050405020304" pitchFamily="18" charset="0"/>
              </a:rPr>
              <a:t>Кыш </a:t>
            </a:r>
            <a:r>
              <a:rPr lang="ru-RU" kern="1400" dirty="0" err="1">
                <a:solidFill>
                  <a:srgbClr val="FFFF00"/>
                </a:solidFill>
                <a:latin typeface="Times New Roman" panose="02020603050405020304" pitchFamily="18" charset="0"/>
              </a:rPr>
              <a:t>бабай</a:t>
            </a:r>
            <a:r>
              <a:rPr lang="ru-RU" kern="1400" dirty="0">
                <a:solidFill>
                  <a:srgbClr val="FFFF00"/>
                </a:solidFill>
                <a:latin typeface="Times New Roman" panose="02020603050405020304" pitchFamily="18" charset="0"/>
              </a:rPr>
              <a:t> </a:t>
            </a:r>
            <a:r>
              <a:rPr lang="ru-RU" kern="1400" dirty="0" err="1">
                <a:solidFill>
                  <a:srgbClr val="FFFF00"/>
                </a:solidFill>
                <a:latin typeface="Times New Roman" panose="02020603050405020304" pitchFamily="18" charset="0"/>
              </a:rPr>
              <a:t>маҗаралары</a:t>
            </a:r>
            <a:endParaRPr lang="ru-RU" sz="700" kern="1400" dirty="0">
              <a:solidFill>
                <a:srgbClr val="000000"/>
              </a:solidFill>
              <a:latin typeface="Gabriola" panose="04040605051002020D02" pitchFamily="82" charset="0"/>
            </a:endParaRPr>
          </a:p>
          <a:p>
            <a:pPr>
              <a:lnSpc>
                <a:spcPct val="119000"/>
              </a:lnSpc>
              <a:spcAft>
                <a:spcPts val="600"/>
              </a:spcAft>
            </a:pPr>
            <a:r>
              <a:rPr lang="ru-RU" sz="700" kern="1400" dirty="0">
                <a:solidFill>
                  <a:srgbClr val="000000"/>
                </a:solidFill>
                <a:latin typeface="Gabriola" panose="04040605051002020D02" pitchFamily="82" charset="0"/>
              </a:rPr>
              <a:t> </a:t>
            </a:r>
            <a:endParaRPr lang="ru-RU" sz="700" kern="1400" dirty="0">
              <a:ln>
                <a:noFill/>
              </a:ln>
              <a:solidFill>
                <a:srgbClr val="000000"/>
              </a:solidFill>
              <a:effectLst/>
              <a:latin typeface="Gabriola" panose="04040605051002020D02" pitchFamily="82" charset="0"/>
            </a:endParaRPr>
          </a:p>
        </p:txBody>
      </p:sp>
      <p:sp>
        <p:nvSpPr>
          <p:cNvPr id="9" name="Прямоугольник 8"/>
          <p:cNvSpPr/>
          <p:nvPr/>
        </p:nvSpPr>
        <p:spPr>
          <a:xfrm>
            <a:off x="4690479" y="4119867"/>
            <a:ext cx="6096000" cy="627095"/>
          </a:xfrm>
          <a:prstGeom prst="rect">
            <a:avLst/>
          </a:prstGeom>
        </p:spPr>
        <p:txBody>
          <a:bodyPr>
            <a:spAutoFit/>
          </a:bodyPr>
          <a:lstStyle/>
          <a:p>
            <a:pPr>
              <a:lnSpc>
                <a:spcPct val="119000"/>
              </a:lnSpc>
              <a:spcAft>
                <a:spcPts val="600"/>
              </a:spcAft>
            </a:pPr>
            <a:r>
              <a:rPr lang="ru-RU" kern="1400" dirty="0">
                <a:solidFill>
                  <a:srgbClr val="FFFF00"/>
                </a:solidFill>
                <a:latin typeface="Times New Roman" panose="02020603050405020304" pitchFamily="18" charset="0"/>
              </a:rPr>
              <a:t>Кыш </a:t>
            </a:r>
            <a:r>
              <a:rPr lang="ru-RU" kern="1400" dirty="0" err="1">
                <a:solidFill>
                  <a:srgbClr val="FFFF00"/>
                </a:solidFill>
                <a:latin typeface="Times New Roman" panose="02020603050405020304" pitchFamily="18" charset="0"/>
              </a:rPr>
              <a:t>бабай</a:t>
            </a:r>
            <a:r>
              <a:rPr lang="ru-RU" kern="1400" dirty="0">
                <a:solidFill>
                  <a:srgbClr val="FFFF00"/>
                </a:solidFill>
                <a:latin typeface="Times New Roman" panose="02020603050405020304" pitchFamily="18" charset="0"/>
              </a:rPr>
              <a:t> </a:t>
            </a:r>
            <a:r>
              <a:rPr lang="ru-RU" kern="1400" dirty="0" err="1">
                <a:solidFill>
                  <a:srgbClr val="FFFF00"/>
                </a:solidFill>
                <a:latin typeface="Times New Roman" panose="02020603050405020304" pitchFamily="18" charset="0"/>
              </a:rPr>
              <a:t>тылсымы</a:t>
            </a:r>
            <a:endParaRPr lang="ru-RU" sz="700" kern="1400" dirty="0">
              <a:solidFill>
                <a:srgbClr val="000000"/>
              </a:solidFill>
              <a:latin typeface="Gabriola" panose="04040605051002020D02" pitchFamily="82" charset="0"/>
            </a:endParaRPr>
          </a:p>
          <a:p>
            <a:pPr>
              <a:lnSpc>
                <a:spcPct val="119000"/>
              </a:lnSpc>
              <a:spcAft>
                <a:spcPts val="600"/>
              </a:spcAft>
            </a:pPr>
            <a:r>
              <a:rPr lang="ru-RU" sz="700" kern="1400" dirty="0">
                <a:solidFill>
                  <a:srgbClr val="000000"/>
                </a:solidFill>
                <a:latin typeface="Gabriola" panose="04040605051002020D02" pitchFamily="82" charset="0"/>
              </a:rPr>
              <a:t> </a:t>
            </a:r>
            <a:endParaRPr lang="ru-RU" sz="700" kern="1400" dirty="0">
              <a:ln>
                <a:noFill/>
              </a:ln>
              <a:solidFill>
                <a:srgbClr val="000000"/>
              </a:solidFill>
              <a:effectLst/>
              <a:latin typeface="Gabriola" panose="04040605051002020D02" pitchFamily="82" charset="0"/>
            </a:endParaRPr>
          </a:p>
        </p:txBody>
      </p:sp>
      <p:sp>
        <p:nvSpPr>
          <p:cNvPr id="10" name="Прямоугольник 9"/>
          <p:cNvSpPr/>
          <p:nvPr/>
        </p:nvSpPr>
        <p:spPr>
          <a:xfrm>
            <a:off x="4636008" y="6285400"/>
            <a:ext cx="6096000" cy="627095"/>
          </a:xfrm>
          <a:prstGeom prst="rect">
            <a:avLst/>
          </a:prstGeom>
        </p:spPr>
        <p:txBody>
          <a:bodyPr>
            <a:spAutoFit/>
          </a:bodyPr>
          <a:lstStyle/>
          <a:p>
            <a:pPr>
              <a:lnSpc>
                <a:spcPct val="119000"/>
              </a:lnSpc>
              <a:spcAft>
                <a:spcPts val="600"/>
              </a:spcAft>
            </a:pPr>
            <a:r>
              <a:rPr lang="ru-RU" kern="1400" dirty="0" err="1">
                <a:solidFill>
                  <a:srgbClr val="FFFF00"/>
                </a:solidFill>
                <a:latin typeface="Times New Roman" panose="02020603050405020304" pitchFamily="18" charset="0"/>
              </a:rPr>
              <a:t>Яңа</a:t>
            </a:r>
            <a:r>
              <a:rPr lang="ru-RU" kern="1400" dirty="0">
                <a:solidFill>
                  <a:srgbClr val="FFFF00"/>
                </a:solidFill>
                <a:latin typeface="Times New Roman" panose="02020603050405020304" pitchFamily="18" charset="0"/>
              </a:rPr>
              <a:t> </a:t>
            </a:r>
            <a:r>
              <a:rPr lang="ru-RU" kern="1400" dirty="0" err="1">
                <a:solidFill>
                  <a:srgbClr val="FFFF00"/>
                </a:solidFill>
                <a:latin typeface="Times New Roman" panose="02020603050405020304" pitchFamily="18" charset="0"/>
              </a:rPr>
              <a:t>елда</a:t>
            </a:r>
            <a:r>
              <a:rPr lang="ru-RU" kern="1400" dirty="0">
                <a:solidFill>
                  <a:srgbClr val="FFFF00"/>
                </a:solidFill>
                <a:latin typeface="Times New Roman" panose="02020603050405020304" pitchFamily="18" charset="0"/>
              </a:rPr>
              <a:t> </a:t>
            </a:r>
            <a:r>
              <a:rPr lang="ru-RU" kern="1400" dirty="0" err="1">
                <a:solidFill>
                  <a:srgbClr val="FFFF00"/>
                </a:solidFill>
                <a:latin typeface="Times New Roman" panose="02020603050405020304" pitchFamily="18" charset="0"/>
              </a:rPr>
              <a:t>тылсымлы</a:t>
            </a:r>
            <a:r>
              <a:rPr lang="ru-RU" kern="1400" dirty="0">
                <a:solidFill>
                  <a:srgbClr val="FFFF00"/>
                </a:solidFill>
                <a:latin typeface="Times New Roman" panose="02020603050405020304" pitchFamily="18" charset="0"/>
              </a:rPr>
              <a:t> </a:t>
            </a:r>
            <a:r>
              <a:rPr lang="ru-RU" kern="1400" dirty="0" err="1">
                <a:solidFill>
                  <a:srgbClr val="FFFF00"/>
                </a:solidFill>
                <a:latin typeface="Times New Roman" panose="02020603050405020304" pitchFamily="18" charset="0"/>
              </a:rPr>
              <a:t>уеннар</a:t>
            </a:r>
            <a:endParaRPr lang="ru-RU" sz="700" kern="1400" dirty="0">
              <a:solidFill>
                <a:srgbClr val="000000"/>
              </a:solidFill>
              <a:latin typeface="Gabriola" panose="04040605051002020D02" pitchFamily="82" charset="0"/>
            </a:endParaRPr>
          </a:p>
          <a:p>
            <a:pPr>
              <a:lnSpc>
                <a:spcPct val="119000"/>
              </a:lnSpc>
              <a:spcAft>
                <a:spcPts val="600"/>
              </a:spcAft>
            </a:pPr>
            <a:r>
              <a:rPr lang="ru-RU" sz="700" kern="1400" dirty="0">
                <a:solidFill>
                  <a:srgbClr val="000000"/>
                </a:solidFill>
                <a:latin typeface="Gabriola" panose="04040605051002020D02" pitchFamily="82" charset="0"/>
              </a:rPr>
              <a:t> </a:t>
            </a:r>
            <a:endParaRPr lang="ru-RU" sz="700" kern="1400" dirty="0">
              <a:ln>
                <a:noFill/>
              </a:ln>
              <a:solidFill>
                <a:srgbClr val="000000"/>
              </a:solidFill>
              <a:effectLst/>
              <a:latin typeface="Gabriola" panose="04040605051002020D02" pitchFamily="82" charset="0"/>
            </a:endParaRPr>
          </a:p>
        </p:txBody>
      </p:sp>
      <p:pic>
        <p:nvPicPr>
          <p:cNvPr id="3082" name="Picture 10"/>
          <p:cNvPicPr>
            <a:picLocks noChangeAspect="1" noChangeArrowheads="1"/>
          </p:cNvPicPr>
          <p:nvPr/>
        </p:nvPicPr>
        <p:blipFill>
          <a:blip r:embed="rId9">
            <a:extLst>
              <a:ext uri="{28A0092B-C50C-407E-A947-70E740481C1C}">
                <a14:useLocalDpi xmlns:a14="http://schemas.microsoft.com/office/drawing/2010/main" val="0"/>
              </a:ext>
            </a:extLst>
          </a:blip>
          <a:srcRect t="11168" b="11168"/>
          <a:stretch>
            <a:fillRect/>
          </a:stretch>
        </p:blipFill>
        <p:spPr bwMode="auto">
          <a:xfrm>
            <a:off x="7717555" y="2164429"/>
            <a:ext cx="1012125" cy="9020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pic>
        <p:nvPicPr>
          <p:cNvPr id="3075" name="Picture 3"/>
          <p:cNvPicPr>
            <a:picLocks noChangeAspect="1" noChangeArrowheads="1"/>
          </p:cNvPicPr>
          <p:nvPr/>
        </p:nvPicPr>
        <p:blipFill>
          <a:blip r:embed="rId9">
            <a:extLst>
              <a:ext uri="{28A0092B-C50C-407E-A947-70E740481C1C}">
                <a14:useLocalDpi xmlns:a14="http://schemas.microsoft.com/office/drawing/2010/main" val="0"/>
              </a:ext>
            </a:extLst>
          </a:blip>
          <a:srcRect t="11168" b="11168"/>
          <a:stretch>
            <a:fillRect/>
          </a:stretch>
        </p:blipFill>
        <p:spPr bwMode="auto">
          <a:xfrm>
            <a:off x="3665053" y="3921125"/>
            <a:ext cx="1072325" cy="9583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pic>
        <p:nvPicPr>
          <p:cNvPr id="19" name="Picture 10"/>
          <p:cNvPicPr>
            <a:picLocks noChangeAspect="1" noChangeArrowheads="1"/>
          </p:cNvPicPr>
          <p:nvPr/>
        </p:nvPicPr>
        <p:blipFill>
          <a:blip r:embed="rId9">
            <a:extLst>
              <a:ext uri="{28A0092B-C50C-407E-A947-70E740481C1C}">
                <a14:useLocalDpi xmlns:a14="http://schemas.microsoft.com/office/drawing/2010/main" val="0"/>
              </a:ext>
            </a:extLst>
          </a:blip>
          <a:srcRect t="11168" b="11168"/>
          <a:stretch>
            <a:fillRect/>
          </a:stretch>
        </p:blipFill>
        <p:spPr bwMode="auto">
          <a:xfrm>
            <a:off x="7208545" y="5625135"/>
            <a:ext cx="1012125" cy="9020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pic>
        <p:nvPicPr>
          <p:cNvPr id="20" name="Picture 10"/>
          <p:cNvPicPr>
            <a:picLocks noChangeAspect="1" noChangeArrowheads="1"/>
          </p:cNvPicPr>
          <p:nvPr/>
        </p:nvPicPr>
        <p:blipFill>
          <a:blip r:embed="rId9">
            <a:extLst>
              <a:ext uri="{28A0092B-C50C-407E-A947-70E740481C1C}">
                <a14:useLocalDpi xmlns:a14="http://schemas.microsoft.com/office/drawing/2010/main" val="0"/>
              </a:ext>
            </a:extLst>
          </a:blip>
          <a:srcRect t="11168" b="11168"/>
          <a:stretch>
            <a:fillRect/>
          </a:stretch>
        </p:blipFill>
        <p:spPr bwMode="auto">
          <a:xfrm>
            <a:off x="63913" y="82251"/>
            <a:ext cx="1012125" cy="9020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spTree>
    <p:extLst>
      <p:ext uri="{BB962C8B-B14F-4D97-AF65-F5344CB8AC3E}">
        <p14:creationId xmlns:p14="http://schemas.microsoft.com/office/powerpoint/2010/main" val="4233169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7" name="Picture 11" descr="лыжи"/>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53690" y="103234"/>
            <a:ext cx="3529593"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4006" y="0"/>
            <a:ext cx="4759804" cy="48898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sp>
        <p:nvSpPr>
          <p:cNvPr id="2" name="Text Box 2"/>
          <p:cNvSpPr txBox="1">
            <a:spLocks noChangeArrowheads="1"/>
          </p:cNvSpPr>
          <p:nvPr/>
        </p:nvSpPr>
        <p:spPr bwMode="auto">
          <a:xfrm>
            <a:off x="4752812" y="419193"/>
            <a:ext cx="3336602" cy="44988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err="1" smtClean="0">
                <a:ln>
                  <a:noFill/>
                </a:ln>
                <a:solidFill>
                  <a:srgbClr val="000099"/>
                </a:solidFill>
                <a:effectLst/>
                <a:latin typeface="Times New Roman" panose="02020603050405020304" pitchFamily="18" charset="0"/>
                <a:cs typeface="Times New Roman" panose="02020603050405020304" pitchFamily="18" charset="0"/>
              </a:rPr>
              <a:t>Шигырь</a:t>
            </a:r>
            <a:r>
              <a:rPr kumimoji="0" lang="ru-RU" altLang="ru-RU" sz="1200" b="0" i="0" u="none" strike="noStrike" cap="none" normalizeH="0" baseline="0" dirty="0" smtClean="0">
                <a:ln>
                  <a:noFill/>
                </a:ln>
                <a:solidFill>
                  <a:srgbClr val="000099"/>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99"/>
                </a:solidFill>
                <a:effectLst/>
                <a:latin typeface="Times New Roman" panose="02020603050405020304" pitchFamily="18" charset="0"/>
                <a:cs typeface="Times New Roman" panose="02020603050405020304" pitchFamily="18" charset="0"/>
              </a:rPr>
              <a:t>ятларга</a:t>
            </a:r>
            <a:r>
              <a:rPr kumimoji="0" lang="ru-RU" altLang="ru-RU" sz="1200" b="0" i="0" u="none" strike="noStrike" cap="none" normalizeH="0" baseline="0" dirty="0" smtClean="0">
                <a:ln>
                  <a:noFill/>
                </a:ln>
                <a:solidFill>
                  <a:srgbClr val="000099"/>
                </a:solidFill>
                <a:effectLst/>
                <a:latin typeface="Times New Roman" panose="02020603050405020304" pitchFamily="18" charset="0"/>
                <a:cs typeface="Times New Roman" panose="02020603050405020304" pitchFamily="18" charset="0"/>
              </a:rPr>
              <a:t> </a:t>
            </a:r>
            <a:r>
              <a:rPr kumimoji="0" lang="tt-RU" altLang="ru-RU" sz="1200" b="0" i="0" u="none" strike="noStrike" cap="none" normalizeH="0" baseline="0" dirty="0" smtClean="0">
                <a:ln>
                  <a:noFill/>
                </a:ln>
                <a:solidFill>
                  <a:srgbClr val="000099"/>
                </a:solidFill>
                <a:effectLst/>
                <a:latin typeface="Times New Roman" panose="02020603050405020304" pitchFamily="18" charset="0"/>
                <a:cs typeface="Times New Roman" panose="02020603050405020304" pitchFamily="18" charset="0"/>
              </a:rPr>
              <a:t>өйрәнәбез.</a:t>
            </a:r>
          </a:p>
          <a:p>
            <a:pPr marL="228600" marR="0" lvl="0" indent="-228600" algn="l" defTabSz="914400" rtl="0" eaLnBrk="0" fontAlgn="base" latinLnBrk="0" hangingPunct="0">
              <a:lnSpc>
                <a:spcPct val="100000"/>
              </a:lnSpc>
              <a:spcBef>
                <a:spcPct val="0"/>
              </a:spcBef>
              <a:spcAft>
                <a:spcPct val="0"/>
              </a:spcAft>
              <a:buClrTx/>
              <a:buSzTx/>
              <a:buFont typeface="+mj-lt"/>
              <a:buAutoNum type="arabicPeriod"/>
              <a:tabLst/>
            </a:pPr>
            <a:r>
              <a:rPr kumimoji="0" lang="tt-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Баланың яшь үзенчәлегенә карап шигырь сайлагыз.</a:t>
            </a:r>
          </a:p>
          <a:p>
            <a:pPr marL="228600" marR="0" lvl="0" indent="-228600" algn="l" defTabSz="914400" rtl="0" eaLnBrk="0" fontAlgn="base" latinLnBrk="0" hangingPunct="0">
              <a:lnSpc>
                <a:spcPct val="100000"/>
              </a:lnSpc>
              <a:spcBef>
                <a:spcPct val="0"/>
              </a:spcBef>
              <a:spcAft>
                <a:spcPct val="0"/>
              </a:spcAft>
              <a:buClrTx/>
              <a:buSzTx/>
              <a:buFont typeface="+mj-lt"/>
              <a:buAutoNum type="arabicPeriod"/>
              <a:tabLst/>
            </a:pPr>
            <a:r>
              <a:rPr kumimoji="0" lang="tt-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Шигырь өйрәнер алдыннан күз алдыннан барлык уенчыкларны алып куегыз.</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ТВ, планшет,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телефоннарны</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сүндерегез</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p>
          <a:p>
            <a:pPr marL="228600" marR="0" lvl="0" indent="-2286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Шигырьне</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сайлагач</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аны</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балага</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интонация </a:t>
            </a:r>
            <a:r>
              <a:rPr kumimoji="0" lang="tt-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белән укып күрсәтегез.</a:t>
            </a:r>
            <a:endPar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228600" marR="0" lvl="0" indent="-228600" algn="l" defTabSz="914400" rtl="0" eaLnBrk="0" fontAlgn="base" latinLnBrk="0" hangingPunct="0">
              <a:lnSpc>
                <a:spcPct val="100000"/>
              </a:lnSpc>
              <a:spcBef>
                <a:spcPct val="0"/>
              </a:spcBef>
              <a:spcAft>
                <a:spcPct val="0"/>
              </a:spcAft>
              <a:buClrTx/>
              <a:buSzTx/>
              <a:buFont typeface="+mj-lt"/>
              <a:buAutoNum type="arabicPeriod"/>
              <a:tabLst/>
            </a:pPr>
            <a:r>
              <a:rPr kumimoji="0" lang="tt-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Аннары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шигырьнең</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эчтәлеген</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сөйләтегез</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p>
          <a:p>
            <a:pPr marL="228600" marR="0" lvl="0" indent="-2286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Бала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аңламый</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калган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сүзләр</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бармы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юкмы</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шуны</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белешегез</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Аңламый</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калган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сүзләр</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булганда</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алар</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телендә</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җиңел</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форматта</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аңлатырга</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тырышыгыз</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p>
          <a:p>
            <a:pPr marL="228600" marR="0" lvl="0" indent="-2286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Бу</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сүзләр</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тотып</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карый</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торган</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әйберләрдән</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булса</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шул</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предметны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күрсәтегез</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p>
          <a:p>
            <a:pPr marL="228600" marR="0" lvl="0" indent="-2286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Шигырьне</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тулаем</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сөйләтергә</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ашыкмагыз</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Аны</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әкрен-әкрен</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генә</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юллап</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өйрәтсәгез</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хәтердә</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тизрәк</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калачак</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p>
          <a:p>
            <a:pPr marL="228600" marR="0" lvl="0" indent="-2286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Балага</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Шигырь</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ятла</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Исеңдә</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калдыр</a:t>
            </a:r>
            <a:r>
              <a:rPr kumimoji="0" lang="en-US"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дип</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әмер</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бирсәгез</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ул</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шушы</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2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сүзне</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генә</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истә</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калдырачак</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p>
          <a:p>
            <a:pPr marL="228600" marR="0" lvl="0" indent="-2286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Шигырьне</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ятлап</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бетергәч</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аны</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кабатлау</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мөһим</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Кабатлау</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15-20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минуттан</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соң</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булса</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күпкә</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2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отышлырак</a:t>
            </a:r>
            <a:r>
              <a:rPr kumimoji="0" lang="ru-RU" altLang="ru-RU"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pic>
        <p:nvPicPr>
          <p:cNvPr id="4100" name="Picture 4" descr="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588"/>
            <a:ext cx="1521544" cy="12877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sp>
        <p:nvSpPr>
          <p:cNvPr id="3" name="Прямоугольник 2"/>
          <p:cNvSpPr/>
          <p:nvPr/>
        </p:nvSpPr>
        <p:spPr>
          <a:xfrm>
            <a:off x="1640664" y="0"/>
            <a:ext cx="2268891" cy="421975"/>
          </a:xfrm>
          <a:prstGeom prst="rect">
            <a:avLst/>
          </a:prstGeom>
        </p:spPr>
        <p:txBody>
          <a:bodyPr wrap="none">
            <a:spAutoFit/>
          </a:bodyPr>
          <a:lstStyle/>
          <a:p>
            <a:pPr>
              <a:lnSpc>
                <a:spcPct val="119000"/>
              </a:lnSpc>
              <a:spcAft>
                <a:spcPts val="600"/>
              </a:spcAft>
            </a:pPr>
            <a:r>
              <a:rPr lang="tt-RU" b="1" i="1" kern="1400" dirty="0">
                <a:solidFill>
                  <a:srgbClr val="FF0000"/>
                </a:solidFill>
                <a:latin typeface="Times New Roman" panose="02020603050405020304" pitchFamily="18" charset="0"/>
              </a:rPr>
              <a:t>Шау-шулы тормыш</a:t>
            </a:r>
            <a:endParaRPr lang="tt-RU" sz="200" kern="1400" dirty="0">
              <a:ln>
                <a:noFill/>
              </a:ln>
              <a:solidFill>
                <a:srgbClr val="000000"/>
              </a:solidFill>
              <a:effectLst/>
              <a:latin typeface="Gabriola" panose="04040605051002020D02" pitchFamily="82" charset="0"/>
            </a:endParaRPr>
          </a:p>
        </p:txBody>
      </p:sp>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80521" y="4946218"/>
            <a:ext cx="3718201" cy="186680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pic>
        <p:nvPicPr>
          <p:cNvPr id="410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9953" y="2130552"/>
            <a:ext cx="3362560" cy="184107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sp>
        <p:nvSpPr>
          <p:cNvPr id="4" name="Прямоугольник 3"/>
          <p:cNvSpPr/>
          <p:nvPr/>
        </p:nvSpPr>
        <p:spPr>
          <a:xfrm>
            <a:off x="649223" y="419193"/>
            <a:ext cx="3639313" cy="2368982"/>
          </a:xfrm>
          <a:prstGeom prst="rect">
            <a:avLst/>
          </a:prstGeom>
        </p:spPr>
        <p:txBody>
          <a:bodyPr wrap="square">
            <a:spAutoFit/>
          </a:bodyPr>
          <a:lstStyle/>
          <a:p>
            <a:pPr>
              <a:spcAft>
                <a:spcPts val="600"/>
              </a:spcAft>
            </a:pPr>
            <a:r>
              <a:rPr lang="ru-RU" kern="1400" dirty="0">
                <a:solidFill>
                  <a:srgbClr val="000000"/>
                </a:solidFill>
                <a:latin typeface="Times New Roman" panose="02020603050405020304" pitchFamily="18" charset="0"/>
              </a:rPr>
              <a:t> </a:t>
            </a:r>
            <a:r>
              <a:rPr lang="ru-RU" kern="1400" dirty="0" smtClean="0">
                <a:solidFill>
                  <a:srgbClr val="000000"/>
                </a:solidFill>
                <a:latin typeface="Times New Roman" panose="02020603050405020304" pitchFamily="18" charset="0"/>
              </a:rPr>
              <a:t>      </a:t>
            </a:r>
            <a:r>
              <a:rPr lang="ru-RU" sz="1400" kern="1400" dirty="0" err="1" smtClean="0">
                <a:solidFill>
                  <a:srgbClr val="000000"/>
                </a:solidFill>
                <a:latin typeface="Times New Roman" panose="02020603050405020304" pitchFamily="18" charset="0"/>
                <a:cs typeface="Times New Roman" panose="02020603050405020304" pitchFamily="18" charset="0"/>
              </a:rPr>
              <a:t>Балалар</a:t>
            </a:r>
            <a:r>
              <a:rPr lang="ru-RU" sz="1400" kern="1400" dirty="0" smtClean="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белән</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туган</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телебезне</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милли</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smtClean="0">
                <a:solidFill>
                  <a:srgbClr val="000000"/>
                </a:solidFill>
                <a:latin typeface="Times New Roman" panose="02020603050405020304" pitchFamily="18" charset="0"/>
                <a:cs typeface="Times New Roman" panose="02020603050405020304" pitchFamily="18" charset="0"/>
              </a:rPr>
              <a:t>         </a:t>
            </a:r>
            <a:r>
              <a:rPr lang="ru-RU" sz="1400" kern="1400" dirty="0" err="1" smtClean="0">
                <a:solidFill>
                  <a:srgbClr val="000000"/>
                </a:solidFill>
                <a:latin typeface="Times New Roman" panose="02020603050405020304" pitchFamily="18" charset="0"/>
                <a:cs typeface="Times New Roman" panose="02020603050405020304" pitchFamily="18" charset="0"/>
              </a:rPr>
              <a:t>гореф-гадәтләребезне</a:t>
            </a:r>
            <a:r>
              <a:rPr lang="ru-RU" sz="1400" kern="1400" dirty="0" smtClean="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саклауга</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әдәп-әхлак</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тәрбиясенә</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әби-бабаларыбыздан</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мирас</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булып</a:t>
            </a:r>
            <a:r>
              <a:rPr lang="ru-RU" sz="1400" kern="1400" dirty="0">
                <a:solidFill>
                  <a:srgbClr val="000000"/>
                </a:solidFill>
                <a:latin typeface="Times New Roman" panose="02020603050405020304" pitchFamily="18" charset="0"/>
                <a:cs typeface="Times New Roman" panose="02020603050405020304" pitchFamily="18" charset="0"/>
              </a:rPr>
              <a:t> калган </a:t>
            </a:r>
            <a:r>
              <a:rPr lang="ru-RU" sz="1400" kern="1400" dirty="0" err="1">
                <a:solidFill>
                  <a:srgbClr val="000000"/>
                </a:solidFill>
                <a:latin typeface="Times New Roman" panose="02020603050405020304" pitchFamily="18" charset="0"/>
                <a:cs typeface="Times New Roman" panose="02020603050405020304" pitchFamily="18" charset="0"/>
              </a:rPr>
              <a:t>һөнәрчелеккә</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һәм</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әлбәттә</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төп</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нигез</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төшенчәсенә</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зур</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әһәмият</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бирелә</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Моның</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бер</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үрнәге</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булып</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Туган</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нигезгә</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җыелу</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йоласы</a:t>
            </a:r>
            <a:r>
              <a:rPr lang="ru-RU" sz="1400" kern="1400" dirty="0">
                <a:solidFill>
                  <a:srgbClr val="000000"/>
                </a:solidFill>
                <a:latin typeface="Times New Roman" panose="02020603050405020304" pitchFamily="18" charset="0"/>
                <a:cs typeface="Times New Roman" panose="02020603050405020304" pitchFamily="18" charset="0"/>
              </a:rPr>
              <a:t> тора. </a:t>
            </a:r>
          </a:p>
          <a:p>
            <a:pPr>
              <a:lnSpc>
                <a:spcPct val="119000"/>
              </a:lnSpc>
              <a:spcAft>
                <a:spcPts val="600"/>
              </a:spcAft>
            </a:pPr>
            <a:r>
              <a:rPr lang="ru-RU" kern="1400" dirty="0">
                <a:solidFill>
                  <a:srgbClr val="000000"/>
                </a:solidFill>
                <a:latin typeface="Times New Roman" panose="02020603050405020304" pitchFamily="18" charset="0"/>
              </a:rPr>
              <a:t> </a:t>
            </a:r>
            <a:endParaRPr lang="ru-RU" sz="800" kern="1400" dirty="0">
              <a:solidFill>
                <a:srgbClr val="000000"/>
              </a:solidFill>
              <a:latin typeface="Gabriola" panose="04040605051002020D02" pitchFamily="82" charset="0"/>
            </a:endParaRPr>
          </a:p>
          <a:p>
            <a:pPr>
              <a:lnSpc>
                <a:spcPct val="119000"/>
              </a:lnSpc>
              <a:spcAft>
                <a:spcPts val="600"/>
              </a:spcAft>
            </a:pPr>
            <a:r>
              <a:rPr lang="ru-RU" sz="800" kern="1400" dirty="0">
                <a:solidFill>
                  <a:srgbClr val="000000"/>
                </a:solidFill>
                <a:latin typeface="Gabriola" panose="04040605051002020D02" pitchFamily="82" charset="0"/>
              </a:rPr>
              <a:t> </a:t>
            </a:r>
            <a:endParaRPr lang="ru-RU" dirty="0"/>
          </a:p>
        </p:txBody>
      </p:sp>
      <p:sp>
        <p:nvSpPr>
          <p:cNvPr id="5" name="Прямоугольник 4"/>
          <p:cNvSpPr/>
          <p:nvPr/>
        </p:nvSpPr>
        <p:spPr>
          <a:xfrm>
            <a:off x="185414" y="3999800"/>
            <a:ext cx="3495107" cy="2939266"/>
          </a:xfrm>
          <a:prstGeom prst="rect">
            <a:avLst/>
          </a:prstGeom>
        </p:spPr>
        <p:txBody>
          <a:bodyPr wrap="square">
            <a:spAutoFit/>
          </a:bodyPr>
          <a:lstStyle/>
          <a:p>
            <a:pPr>
              <a:spcAft>
                <a:spcPts val="600"/>
              </a:spcAft>
            </a:pPr>
            <a:r>
              <a:rPr lang="ru-RU" sz="1400" kern="1400" dirty="0" err="1">
                <a:solidFill>
                  <a:srgbClr val="000000"/>
                </a:solidFill>
                <a:latin typeface="Times New Roman" panose="02020603050405020304" pitchFamily="18" charset="0"/>
                <a:cs typeface="Times New Roman" panose="02020603050405020304" pitchFamily="18" charset="0"/>
              </a:rPr>
              <a:t>Бакчабызда</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гөрләп</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Нардуган</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бәйрәме</a:t>
            </a:r>
            <a:r>
              <a:rPr lang="ru-RU" sz="1400" kern="1400" dirty="0">
                <a:solidFill>
                  <a:srgbClr val="000000"/>
                </a:solidFill>
                <a:latin typeface="Times New Roman" panose="02020603050405020304" pitchFamily="18" charset="0"/>
                <a:cs typeface="Times New Roman" panose="02020603050405020304" pitchFamily="18" charset="0"/>
              </a:rPr>
              <a:t> узды. </a:t>
            </a:r>
            <a:r>
              <a:rPr lang="ru-RU" sz="1400" kern="1400" dirty="0" err="1">
                <a:solidFill>
                  <a:srgbClr val="000000"/>
                </a:solidFill>
                <a:latin typeface="Times New Roman" panose="02020603050405020304" pitchFamily="18" charset="0"/>
                <a:cs typeface="Times New Roman" panose="02020603050405020304" pitchFamily="18" charset="0"/>
              </a:rPr>
              <a:t>Бәйрәмгә</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балалар</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төрле</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әкият</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геройлары</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булып</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киенеп</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килделәр</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Нардуган</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ана</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белән</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берлектә</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җырлы-биюле</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күмәк</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уеннар</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уйнадылар</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үз</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һөнәрләрен</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күрсәттеләр</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Менә</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шундый</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борынгыдан</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килгән</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йола-бәйрәмнәребезне</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барлау</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киләчәк</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буыннарга</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җиткерү</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безнең</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изге</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бурычыбыз</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Бетерәсе</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түгел</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иде</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шушы</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матурлыкны</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аны</a:t>
            </a:r>
            <a:r>
              <a:rPr lang="ru-RU" sz="1400" kern="1400" dirty="0">
                <a:solidFill>
                  <a:srgbClr val="000000"/>
                </a:solidFill>
                <a:latin typeface="Times New Roman" panose="02020603050405020304" pitchFamily="18" charset="0"/>
                <a:cs typeface="Times New Roman" panose="02020603050405020304" pitchFamily="18" charset="0"/>
              </a:rPr>
              <a:t> кабул </a:t>
            </a:r>
            <a:r>
              <a:rPr lang="ru-RU" sz="1400" kern="1400" dirty="0" err="1">
                <a:solidFill>
                  <a:srgbClr val="000000"/>
                </a:solidFill>
                <a:latin typeface="Times New Roman" panose="02020603050405020304" pitchFamily="18" charset="0"/>
                <a:cs typeface="Times New Roman" panose="02020603050405020304" pitchFamily="18" charset="0"/>
              </a:rPr>
              <a:t>итеп</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алган</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буыннар</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шушы</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йолалар</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кебек</a:t>
            </a:r>
            <a:r>
              <a:rPr lang="ru-RU" sz="1400" kern="1400" dirty="0">
                <a:solidFill>
                  <a:srgbClr val="000000"/>
                </a:solidFill>
                <a:latin typeface="Times New Roman" panose="02020603050405020304" pitchFamily="18" charset="0"/>
                <a:cs typeface="Times New Roman" panose="02020603050405020304" pitchFamily="18" charset="0"/>
              </a:rPr>
              <a:t> чиста, </a:t>
            </a:r>
            <a:r>
              <a:rPr lang="ru-RU" sz="1400" kern="1400" dirty="0" err="1">
                <a:solidFill>
                  <a:srgbClr val="000000"/>
                </a:solidFill>
                <a:latin typeface="Times New Roman" panose="02020603050405020304" pitchFamily="18" charset="0"/>
                <a:cs typeface="Times New Roman" panose="02020603050405020304" pitchFamily="18" charset="0"/>
              </a:rPr>
              <a:t>матур</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булып</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калсыннар</a:t>
            </a:r>
            <a:r>
              <a:rPr lang="ru-RU" sz="1400" kern="1400" dirty="0">
                <a:solidFill>
                  <a:srgbClr val="000000"/>
                </a:solidFill>
                <a:latin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cs typeface="Times New Roman" panose="02020603050405020304" pitchFamily="18" charset="0"/>
              </a:rPr>
              <a:t>иде</a:t>
            </a:r>
            <a:r>
              <a:rPr lang="ru-RU" sz="1400" kern="1400" dirty="0">
                <a:solidFill>
                  <a:srgbClr val="000000"/>
                </a:solidFill>
                <a:latin typeface="Times New Roman" panose="02020603050405020304" pitchFamily="18" charset="0"/>
                <a:cs typeface="Times New Roman" panose="02020603050405020304" pitchFamily="18" charset="0"/>
              </a:rPr>
              <a:t>. </a:t>
            </a:r>
          </a:p>
          <a:p>
            <a:pPr>
              <a:spcAft>
                <a:spcPts val="600"/>
              </a:spcAft>
            </a:pPr>
            <a:r>
              <a:rPr lang="ru-RU" sz="1200" kern="1400" dirty="0">
                <a:solidFill>
                  <a:srgbClr val="000000"/>
                </a:solidFill>
                <a:latin typeface="Times New Roman" panose="02020603050405020304" pitchFamily="18" charset="0"/>
                <a:cs typeface="Times New Roman" panose="02020603050405020304" pitchFamily="18" charset="0"/>
              </a:rPr>
              <a:t> </a:t>
            </a:r>
            <a:endParaRPr lang="ru-RU" sz="1200" kern="1400" dirty="0">
              <a:ln>
                <a:noFill/>
              </a:ln>
              <a:solidFill>
                <a:srgbClr val="000000"/>
              </a:solidFill>
              <a:effectLst/>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5539621" y="-28219"/>
            <a:ext cx="3000992" cy="553870"/>
          </a:xfrm>
          <a:prstGeom prst="rect">
            <a:avLst/>
          </a:prstGeom>
        </p:spPr>
        <p:txBody>
          <a:bodyPr wrap="square">
            <a:spAutoFit/>
          </a:bodyPr>
          <a:lstStyle/>
          <a:p>
            <a:pPr>
              <a:lnSpc>
                <a:spcPct val="119000"/>
              </a:lnSpc>
              <a:spcAft>
                <a:spcPts val="600"/>
              </a:spcAft>
            </a:pPr>
            <a:r>
              <a:rPr lang="ru-RU" kern="1400" dirty="0" err="1">
                <a:solidFill>
                  <a:srgbClr val="C00000"/>
                </a:solidFill>
                <a:latin typeface="Times New Roman" panose="02020603050405020304" pitchFamily="18" charset="0"/>
              </a:rPr>
              <a:t>Әти-әниләр</a:t>
            </a:r>
            <a:r>
              <a:rPr lang="ru-RU" kern="1400" dirty="0">
                <a:solidFill>
                  <a:srgbClr val="C00000"/>
                </a:solidFill>
                <a:latin typeface="Times New Roman" panose="02020603050405020304" pitchFamily="18" charset="0"/>
              </a:rPr>
              <a:t> </a:t>
            </a:r>
            <a:r>
              <a:rPr lang="ru-RU" kern="1400" dirty="0" err="1">
                <a:solidFill>
                  <a:srgbClr val="C00000"/>
                </a:solidFill>
                <a:latin typeface="Times New Roman" panose="02020603050405020304" pitchFamily="18" charset="0"/>
              </a:rPr>
              <a:t>колагына</a:t>
            </a:r>
            <a:endParaRPr lang="ru-RU" sz="300" kern="1400" dirty="0">
              <a:solidFill>
                <a:srgbClr val="000000"/>
              </a:solidFill>
              <a:latin typeface="Gabriola" panose="04040605051002020D02" pitchFamily="82" charset="0"/>
            </a:endParaRPr>
          </a:p>
          <a:p>
            <a:pPr>
              <a:lnSpc>
                <a:spcPct val="119000"/>
              </a:lnSpc>
              <a:spcAft>
                <a:spcPts val="600"/>
              </a:spcAft>
            </a:pPr>
            <a:r>
              <a:rPr lang="ru-RU" sz="300" kern="1400" dirty="0">
                <a:solidFill>
                  <a:srgbClr val="000000"/>
                </a:solidFill>
                <a:latin typeface="Gabriola" panose="04040605051002020D02" pitchFamily="82" charset="0"/>
              </a:rPr>
              <a:t> </a:t>
            </a:r>
            <a:endParaRPr lang="ru-RU" sz="300" kern="1400" dirty="0">
              <a:ln>
                <a:noFill/>
              </a:ln>
              <a:solidFill>
                <a:srgbClr val="000000"/>
              </a:solidFill>
              <a:effectLst/>
              <a:latin typeface="Gabriola" panose="04040605051002020D02" pitchFamily="82" charset="0"/>
            </a:endParaRPr>
          </a:p>
        </p:txBody>
      </p:sp>
      <p:sp>
        <p:nvSpPr>
          <p:cNvPr id="7" name="Text Box 7"/>
          <p:cNvSpPr txBox="1">
            <a:spLocks noChangeArrowheads="1"/>
          </p:cNvSpPr>
          <p:nvPr/>
        </p:nvSpPr>
        <p:spPr bwMode="auto">
          <a:xfrm>
            <a:off x="8553690" y="1087412"/>
            <a:ext cx="3529593" cy="5701439"/>
          </a:xfrm>
          <a:prstGeom prst="rect">
            <a:avLst/>
          </a:prstGeom>
          <a:noFill/>
          <a:ln w="25400" algn="ctr">
            <a:solidFill>
              <a:srgbClr val="000099"/>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D2D2D2"/>
                  </a:outerShdw>
                </a:effectLst>
              </a14:hiddenEffects>
            </a:ext>
          </a:extLst>
        </p:spPr>
        <p:txBody>
          <a:bodyPr vert="horz" wrap="square" lIns="36576" tIns="36576" rIns="36576" bIns="36576" numCol="1" anchor="t"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000000"/>
                </a:solidFill>
                <a:effectLst/>
                <a:latin typeface="Times New Roman" panose="02020603050405020304" pitchFamily="18" charset="0"/>
              </a:rPr>
              <a:t>          Кыш –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балаларның</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яраткан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ел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фасылларының</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берсе.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Мәктәпкәчә</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балалар</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өчен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саф</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һавада</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йөрү</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һәрвакыт</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бәйрәм</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ә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кышкы</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сәяхәт</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икеләтә</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бәйрәм</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Саф</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һавада</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йөрү</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күңел</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ачу</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гына</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түгел</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ә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балаларның</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сәламәтлеге,физик</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үсеше</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өчен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дә</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менә</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дигән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ысул</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Җәяү</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йөрү</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балалар</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организмын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чыныктыруның</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беренче</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һәм</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иң</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кулай</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чарасы</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булып</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тора.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Ул</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аның</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чыдамлыгын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һәм</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тышкы</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тирәлекнең</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тискәре</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йогынтысына</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бигрәк</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тә</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авыруларга</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каршы</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торучанлыгын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күтәрүгә</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ярдәм</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итә</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Йөгереп</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йөргәндә</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безнең</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балалар</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уйный</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күп</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хәрәкәтләнә</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Хәрәкәтләр</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матдәләр</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алмашын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кан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әйләнешен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аппетитны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яхшырта</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a:t>
            </a:r>
            <a:endParaRPr kumimoji="0" lang="ru-RU" altLang="ru-RU" sz="1400" b="0" i="0" u="none" strike="noStrike" cap="none" normalizeH="0" baseline="0" dirty="0" smtClean="0">
              <a:ln>
                <a:noFill/>
              </a:ln>
              <a:solidFill>
                <a:schemeClr val="tx1"/>
              </a:solidFill>
              <a:effectLst/>
              <a:latin typeface="Arial" panose="020B0604020202020204" pitchFamily="34" charset="0"/>
            </a:endParaRPr>
          </a:p>
        </p:txBody>
      </p:sp>
      <p:pic>
        <p:nvPicPr>
          <p:cNvPr id="4106"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71675" y="4433408"/>
            <a:ext cx="3345323" cy="21228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2D2D2"/>
                  </a:outerShdw>
                </a:effectLst>
              </a14:hiddenEffects>
            </a:ext>
          </a:extLst>
        </p:spPr>
      </p:pic>
      <p:sp>
        <p:nvSpPr>
          <p:cNvPr id="9" name="Прямоугольник 8"/>
          <p:cNvSpPr/>
          <p:nvPr/>
        </p:nvSpPr>
        <p:spPr>
          <a:xfrm>
            <a:off x="9224259" y="90970"/>
            <a:ext cx="2859024" cy="926664"/>
          </a:xfrm>
          <a:prstGeom prst="rect">
            <a:avLst/>
          </a:prstGeom>
        </p:spPr>
        <p:txBody>
          <a:bodyPr wrap="square">
            <a:spAutoFit/>
          </a:bodyPr>
          <a:lstStyle/>
          <a:p>
            <a:pPr algn="ctr">
              <a:lnSpc>
                <a:spcPct val="119000"/>
              </a:lnSpc>
              <a:spcAft>
                <a:spcPts val="600"/>
              </a:spcAft>
            </a:pPr>
            <a:r>
              <a:rPr lang="ru-RU" kern="1400" dirty="0" err="1">
                <a:solidFill>
                  <a:srgbClr val="C00000"/>
                </a:solidFill>
                <a:latin typeface="Times New Roman" panose="02020603050405020304" pitchFamily="18" charset="0"/>
              </a:rPr>
              <a:t>Сәламәт</a:t>
            </a:r>
            <a:r>
              <a:rPr lang="ru-RU" kern="1400" dirty="0">
                <a:solidFill>
                  <a:srgbClr val="C00000"/>
                </a:solidFill>
                <a:latin typeface="Times New Roman" panose="02020603050405020304" pitchFamily="18" charset="0"/>
              </a:rPr>
              <a:t> </a:t>
            </a:r>
            <a:r>
              <a:rPr lang="ru-RU" kern="1400" dirty="0" err="1">
                <a:solidFill>
                  <a:srgbClr val="C00000"/>
                </a:solidFill>
                <a:latin typeface="Times New Roman" panose="02020603050405020304" pitchFamily="18" charset="0"/>
              </a:rPr>
              <a:t>тәндә</a:t>
            </a:r>
            <a:r>
              <a:rPr lang="ru-RU" kern="1400" dirty="0">
                <a:solidFill>
                  <a:srgbClr val="C00000"/>
                </a:solidFill>
                <a:latin typeface="Times New Roman" panose="02020603050405020304" pitchFamily="18" charset="0"/>
              </a:rPr>
              <a:t>-                   </a:t>
            </a:r>
            <a:r>
              <a:rPr lang="ru-RU" kern="1400" dirty="0" err="1">
                <a:solidFill>
                  <a:srgbClr val="C00000"/>
                </a:solidFill>
                <a:latin typeface="Times New Roman" panose="02020603050405020304" pitchFamily="18" charset="0"/>
              </a:rPr>
              <a:t>сәламәт</a:t>
            </a:r>
            <a:r>
              <a:rPr lang="ru-RU" kern="1400" dirty="0">
                <a:solidFill>
                  <a:srgbClr val="C00000"/>
                </a:solidFill>
                <a:latin typeface="Times New Roman" panose="02020603050405020304" pitchFamily="18" charset="0"/>
              </a:rPr>
              <a:t> </a:t>
            </a:r>
            <a:r>
              <a:rPr lang="ru-RU" kern="1400" dirty="0" err="1">
                <a:solidFill>
                  <a:srgbClr val="C00000"/>
                </a:solidFill>
                <a:latin typeface="Times New Roman" panose="02020603050405020304" pitchFamily="18" charset="0"/>
              </a:rPr>
              <a:t>акыл</a:t>
            </a:r>
            <a:endParaRPr lang="ru-RU" sz="536" kern="1400" dirty="0">
              <a:solidFill>
                <a:srgbClr val="000000"/>
              </a:solidFill>
              <a:latin typeface="Gabriola" panose="04040605051002020D02" pitchFamily="82" charset="0"/>
            </a:endParaRPr>
          </a:p>
          <a:p>
            <a:pPr>
              <a:lnSpc>
                <a:spcPct val="119000"/>
              </a:lnSpc>
              <a:spcAft>
                <a:spcPts val="600"/>
              </a:spcAft>
            </a:pPr>
            <a:r>
              <a:rPr lang="ru-RU" sz="536" kern="1400" dirty="0">
                <a:solidFill>
                  <a:srgbClr val="000000"/>
                </a:solidFill>
                <a:latin typeface="Gabriola" panose="04040605051002020D02" pitchFamily="82" charset="0"/>
              </a:rPr>
              <a:t> </a:t>
            </a:r>
            <a:endParaRPr lang="ru-RU" sz="536" kern="1400" dirty="0">
              <a:ln>
                <a:noFill/>
              </a:ln>
              <a:solidFill>
                <a:srgbClr val="000000"/>
              </a:solidFill>
              <a:effectLst/>
              <a:latin typeface="Gabriola" panose="04040605051002020D02" pitchFamily="82" charset="0"/>
            </a:endParaRPr>
          </a:p>
        </p:txBody>
      </p:sp>
    </p:spTree>
    <p:extLst>
      <p:ext uri="{BB962C8B-B14F-4D97-AF65-F5344CB8AC3E}">
        <p14:creationId xmlns:p14="http://schemas.microsoft.com/office/powerpoint/2010/main" val="367189674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479</TotalTime>
  <Words>725</Words>
  <Application>Microsoft Office PowerPoint</Application>
  <PresentationFormat>Широкоэкранный</PresentationFormat>
  <Paragraphs>71</Paragraphs>
  <Slides>4</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4</vt:i4>
      </vt:variant>
    </vt:vector>
  </HeadingPairs>
  <TitlesOfParts>
    <vt:vector size="11" baseType="lpstr">
      <vt:lpstr>SimSun-ExtB</vt:lpstr>
      <vt:lpstr>Arial</vt:lpstr>
      <vt:lpstr>Calibri</vt:lpstr>
      <vt:lpstr>Calibri Light</vt:lpstr>
      <vt:lpstr>Gabriola</vt:lpstr>
      <vt:lpstr>Times New Roman</vt:lpstr>
      <vt:lpstr>Тема Office</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Айгуль</dc:creator>
  <cp:lastModifiedBy>Айгуль</cp:lastModifiedBy>
  <cp:revision>45</cp:revision>
  <dcterms:created xsi:type="dcterms:W3CDTF">2024-11-18T10:41:48Z</dcterms:created>
  <dcterms:modified xsi:type="dcterms:W3CDTF">2024-12-27T11:41:06Z</dcterms:modified>
</cp:coreProperties>
</file>